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1C676-0D58-4126-80B2-EB15D63F5E94}" v="4" dt="2023-01-02T21:14:03.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27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A8AF-4077-5E08-DB4C-9D4B2D5FC9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87A435-81DF-7626-445D-7875C7C789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D5AA04-316F-0CC2-7208-CF57870827C9}"/>
              </a:ext>
            </a:extLst>
          </p:cNvPr>
          <p:cNvSpPr>
            <a:spLocks noGrp="1"/>
          </p:cNvSpPr>
          <p:nvPr>
            <p:ph type="dt" sz="half" idx="10"/>
          </p:nvPr>
        </p:nvSpPr>
        <p:spPr/>
        <p:txBody>
          <a:bodyPr/>
          <a:lstStyle/>
          <a:p>
            <a:fld id="{4C82A7B5-D0AC-442A-9C7A-59360E5A3AAF}" type="datetimeFigureOut">
              <a:rPr lang="en-GB" smtClean="0"/>
              <a:t>02/01/2023</a:t>
            </a:fld>
            <a:endParaRPr lang="en-GB"/>
          </a:p>
        </p:txBody>
      </p:sp>
      <p:sp>
        <p:nvSpPr>
          <p:cNvPr id="5" name="Footer Placeholder 4">
            <a:extLst>
              <a:ext uri="{FF2B5EF4-FFF2-40B4-BE49-F238E27FC236}">
                <a16:creationId xmlns:a16="http://schemas.microsoft.com/office/drawing/2014/main" id="{3B6DFD99-8257-DAF7-3A65-876449B925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B5F4D7-803E-C79F-DAD7-D7796CCFD5BA}"/>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55490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44C5-874E-2818-C582-A854886D6A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5C5B6E-8ABA-8774-CA59-C94A6B3A34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6EF5F3-2ECA-D622-9CF2-3CE69915C82E}"/>
              </a:ext>
            </a:extLst>
          </p:cNvPr>
          <p:cNvSpPr>
            <a:spLocks noGrp="1"/>
          </p:cNvSpPr>
          <p:nvPr>
            <p:ph type="dt" sz="half" idx="10"/>
          </p:nvPr>
        </p:nvSpPr>
        <p:spPr/>
        <p:txBody>
          <a:bodyPr/>
          <a:lstStyle/>
          <a:p>
            <a:fld id="{4C82A7B5-D0AC-442A-9C7A-59360E5A3AAF}" type="datetimeFigureOut">
              <a:rPr lang="en-GB" smtClean="0"/>
              <a:t>02/01/2023</a:t>
            </a:fld>
            <a:endParaRPr lang="en-GB"/>
          </a:p>
        </p:txBody>
      </p:sp>
      <p:sp>
        <p:nvSpPr>
          <p:cNvPr id="5" name="Footer Placeholder 4">
            <a:extLst>
              <a:ext uri="{FF2B5EF4-FFF2-40B4-BE49-F238E27FC236}">
                <a16:creationId xmlns:a16="http://schemas.microsoft.com/office/drawing/2014/main" id="{93CFEDD7-9730-3001-5859-BFA9349570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9CF061-394E-F878-548D-2581300F2742}"/>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33568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D9A21E-A3BC-8D00-1252-D208E443DF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6DD364-0635-0802-D211-96E567F911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F58419-012A-49E6-93A1-9A974B3E2CE4}"/>
              </a:ext>
            </a:extLst>
          </p:cNvPr>
          <p:cNvSpPr>
            <a:spLocks noGrp="1"/>
          </p:cNvSpPr>
          <p:nvPr>
            <p:ph type="dt" sz="half" idx="10"/>
          </p:nvPr>
        </p:nvSpPr>
        <p:spPr/>
        <p:txBody>
          <a:bodyPr/>
          <a:lstStyle/>
          <a:p>
            <a:fld id="{4C82A7B5-D0AC-442A-9C7A-59360E5A3AAF}" type="datetimeFigureOut">
              <a:rPr lang="en-GB" smtClean="0"/>
              <a:t>02/01/2023</a:t>
            </a:fld>
            <a:endParaRPr lang="en-GB"/>
          </a:p>
        </p:txBody>
      </p:sp>
      <p:sp>
        <p:nvSpPr>
          <p:cNvPr id="5" name="Footer Placeholder 4">
            <a:extLst>
              <a:ext uri="{FF2B5EF4-FFF2-40B4-BE49-F238E27FC236}">
                <a16:creationId xmlns:a16="http://schemas.microsoft.com/office/drawing/2014/main" id="{05BFFC53-591C-ADA8-5F0F-954CD9800F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22719C-9875-F932-1286-904F11D42EE1}"/>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18661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D8A3-7080-F35C-C6EA-48447A2EA5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188C24-B3C9-60CA-17C7-647B3F6A9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43F8B4-1932-6AC5-7024-770C1D9C7D1A}"/>
              </a:ext>
            </a:extLst>
          </p:cNvPr>
          <p:cNvSpPr>
            <a:spLocks noGrp="1"/>
          </p:cNvSpPr>
          <p:nvPr>
            <p:ph type="dt" sz="half" idx="10"/>
          </p:nvPr>
        </p:nvSpPr>
        <p:spPr/>
        <p:txBody>
          <a:bodyPr/>
          <a:lstStyle/>
          <a:p>
            <a:fld id="{4C82A7B5-D0AC-442A-9C7A-59360E5A3AAF}" type="datetimeFigureOut">
              <a:rPr lang="en-GB" smtClean="0"/>
              <a:t>02/01/2023</a:t>
            </a:fld>
            <a:endParaRPr lang="en-GB"/>
          </a:p>
        </p:txBody>
      </p:sp>
      <p:sp>
        <p:nvSpPr>
          <p:cNvPr id="5" name="Footer Placeholder 4">
            <a:extLst>
              <a:ext uri="{FF2B5EF4-FFF2-40B4-BE49-F238E27FC236}">
                <a16:creationId xmlns:a16="http://schemas.microsoft.com/office/drawing/2014/main" id="{788547B4-FDC3-08FD-AED4-28D1595422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C215A-2A41-CB32-57CF-FF41EA85D4F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921258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1366-259A-6E04-77AC-887BF82FBC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696296-2886-804A-244B-31D1D21F6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3CD000-EEC3-2779-CD8C-224688849295}"/>
              </a:ext>
            </a:extLst>
          </p:cNvPr>
          <p:cNvSpPr>
            <a:spLocks noGrp="1"/>
          </p:cNvSpPr>
          <p:nvPr>
            <p:ph type="dt" sz="half" idx="10"/>
          </p:nvPr>
        </p:nvSpPr>
        <p:spPr/>
        <p:txBody>
          <a:bodyPr/>
          <a:lstStyle/>
          <a:p>
            <a:fld id="{4C82A7B5-D0AC-442A-9C7A-59360E5A3AAF}" type="datetimeFigureOut">
              <a:rPr lang="en-GB" smtClean="0"/>
              <a:t>02/01/2023</a:t>
            </a:fld>
            <a:endParaRPr lang="en-GB"/>
          </a:p>
        </p:txBody>
      </p:sp>
      <p:sp>
        <p:nvSpPr>
          <p:cNvPr id="5" name="Footer Placeholder 4">
            <a:extLst>
              <a:ext uri="{FF2B5EF4-FFF2-40B4-BE49-F238E27FC236}">
                <a16:creationId xmlns:a16="http://schemas.microsoft.com/office/drawing/2014/main" id="{AE3911F5-674C-08F9-A2D3-383DD306F5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73933F-65DB-E1CA-783C-87D650F3734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53269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BB30-37D2-05A3-C4EB-6AD0124FA9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02CE9B-C11D-5211-1592-DE17E958F1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92C9FE-885D-BBB8-01BC-17C3D5225B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92D846-A5D3-908F-9A56-64D52CE71637}"/>
              </a:ext>
            </a:extLst>
          </p:cNvPr>
          <p:cNvSpPr>
            <a:spLocks noGrp="1"/>
          </p:cNvSpPr>
          <p:nvPr>
            <p:ph type="dt" sz="half" idx="10"/>
          </p:nvPr>
        </p:nvSpPr>
        <p:spPr/>
        <p:txBody>
          <a:bodyPr/>
          <a:lstStyle/>
          <a:p>
            <a:fld id="{4C82A7B5-D0AC-442A-9C7A-59360E5A3AAF}" type="datetimeFigureOut">
              <a:rPr lang="en-GB" smtClean="0"/>
              <a:t>02/01/2023</a:t>
            </a:fld>
            <a:endParaRPr lang="en-GB"/>
          </a:p>
        </p:txBody>
      </p:sp>
      <p:sp>
        <p:nvSpPr>
          <p:cNvPr id="6" name="Footer Placeholder 5">
            <a:extLst>
              <a:ext uri="{FF2B5EF4-FFF2-40B4-BE49-F238E27FC236}">
                <a16:creationId xmlns:a16="http://schemas.microsoft.com/office/drawing/2014/main" id="{661795CD-8946-AB5A-A9C8-A5C9AE34EE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3A1460-F25C-FE48-6793-A65265A40A85}"/>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282330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E67E-D836-1CBD-B64A-36E9B74A37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E6347B-FC86-E4BE-6C1E-4EF9200CCB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BB5081-18FA-0AC3-D276-31CB78660E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C3C73C5-A5A2-0383-DA48-5C60F1394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B3135E-DAAC-45EA-92AD-5C3CB29CC4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2138A1-74B6-85DE-C3A0-566E94A4EBB1}"/>
              </a:ext>
            </a:extLst>
          </p:cNvPr>
          <p:cNvSpPr>
            <a:spLocks noGrp="1"/>
          </p:cNvSpPr>
          <p:nvPr>
            <p:ph type="dt" sz="half" idx="10"/>
          </p:nvPr>
        </p:nvSpPr>
        <p:spPr/>
        <p:txBody>
          <a:bodyPr/>
          <a:lstStyle/>
          <a:p>
            <a:fld id="{4C82A7B5-D0AC-442A-9C7A-59360E5A3AAF}" type="datetimeFigureOut">
              <a:rPr lang="en-GB" smtClean="0"/>
              <a:t>02/01/2023</a:t>
            </a:fld>
            <a:endParaRPr lang="en-GB"/>
          </a:p>
        </p:txBody>
      </p:sp>
      <p:sp>
        <p:nvSpPr>
          <p:cNvPr id="8" name="Footer Placeholder 7">
            <a:extLst>
              <a:ext uri="{FF2B5EF4-FFF2-40B4-BE49-F238E27FC236}">
                <a16:creationId xmlns:a16="http://schemas.microsoft.com/office/drawing/2014/main" id="{D2C41D3D-4451-05E4-6834-ABF437582A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3AC264-39A6-F3CC-A411-65FFC302FF9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8102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140F-5E86-C5FB-D806-2AD509E462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48E26F-0C1B-CDF9-FCA7-3DB7BC5427CD}"/>
              </a:ext>
            </a:extLst>
          </p:cNvPr>
          <p:cNvSpPr>
            <a:spLocks noGrp="1"/>
          </p:cNvSpPr>
          <p:nvPr>
            <p:ph type="dt" sz="half" idx="10"/>
          </p:nvPr>
        </p:nvSpPr>
        <p:spPr/>
        <p:txBody>
          <a:bodyPr/>
          <a:lstStyle/>
          <a:p>
            <a:fld id="{4C82A7B5-D0AC-442A-9C7A-59360E5A3AAF}" type="datetimeFigureOut">
              <a:rPr lang="en-GB" smtClean="0"/>
              <a:t>02/01/2023</a:t>
            </a:fld>
            <a:endParaRPr lang="en-GB"/>
          </a:p>
        </p:txBody>
      </p:sp>
      <p:sp>
        <p:nvSpPr>
          <p:cNvPr id="4" name="Footer Placeholder 3">
            <a:extLst>
              <a:ext uri="{FF2B5EF4-FFF2-40B4-BE49-F238E27FC236}">
                <a16:creationId xmlns:a16="http://schemas.microsoft.com/office/drawing/2014/main" id="{42EC2726-229C-0792-B191-78FC251903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B52BD5-8622-BB8D-364E-A3B5961BAFA6}"/>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09958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4D35DE-8DB9-4638-67F0-368AA99E2CB7}"/>
              </a:ext>
            </a:extLst>
          </p:cNvPr>
          <p:cNvSpPr>
            <a:spLocks noGrp="1"/>
          </p:cNvSpPr>
          <p:nvPr>
            <p:ph type="dt" sz="half" idx="10"/>
          </p:nvPr>
        </p:nvSpPr>
        <p:spPr/>
        <p:txBody>
          <a:bodyPr/>
          <a:lstStyle/>
          <a:p>
            <a:fld id="{4C82A7B5-D0AC-442A-9C7A-59360E5A3AAF}" type="datetimeFigureOut">
              <a:rPr lang="en-GB" smtClean="0"/>
              <a:t>02/01/2023</a:t>
            </a:fld>
            <a:endParaRPr lang="en-GB"/>
          </a:p>
        </p:txBody>
      </p:sp>
      <p:sp>
        <p:nvSpPr>
          <p:cNvPr id="3" name="Footer Placeholder 2">
            <a:extLst>
              <a:ext uri="{FF2B5EF4-FFF2-40B4-BE49-F238E27FC236}">
                <a16:creationId xmlns:a16="http://schemas.microsoft.com/office/drawing/2014/main" id="{1DA7F396-62FE-CD56-4BBF-129AB8E374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D73768-01DF-3439-CC3C-87982089319B}"/>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10489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C7CC-CCB0-9768-47E7-7809962793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F34B1B-283F-0B83-EAA0-7FC46BE732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E39A7D-2963-CB0A-741B-9C14AE7CC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AEDA7-BAF4-B6E7-1CDF-3219F8E8C7D4}"/>
              </a:ext>
            </a:extLst>
          </p:cNvPr>
          <p:cNvSpPr>
            <a:spLocks noGrp="1"/>
          </p:cNvSpPr>
          <p:nvPr>
            <p:ph type="dt" sz="half" idx="10"/>
          </p:nvPr>
        </p:nvSpPr>
        <p:spPr/>
        <p:txBody>
          <a:bodyPr/>
          <a:lstStyle/>
          <a:p>
            <a:fld id="{4C82A7B5-D0AC-442A-9C7A-59360E5A3AAF}" type="datetimeFigureOut">
              <a:rPr lang="en-GB" smtClean="0"/>
              <a:t>02/01/2023</a:t>
            </a:fld>
            <a:endParaRPr lang="en-GB"/>
          </a:p>
        </p:txBody>
      </p:sp>
      <p:sp>
        <p:nvSpPr>
          <p:cNvPr id="6" name="Footer Placeholder 5">
            <a:extLst>
              <a:ext uri="{FF2B5EF4-FFF2-40B4-BE49-F238E27FC236}">
                <a16:creationId xmlns:a16="http://schemas.microsoft.com/office/drawing/2014/main" id="{DE70EB34-DA63-B840-4CB4-22BD5608CD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7F353-F6DA-4241-A038-534FA8E283B9}"/>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31791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E8F8-C223-35B5-24B6-C352BFB746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F49B13-4BDD-D1F1-85B1-F83AE59C5A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F93EFE-4121-C885-8F95-7815A0AC8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BA4B31-6927-0435-B231-86C8A63EF4B3}"/>
              </a:ext>
            </a:extLst>
          </p:cNvPr>
          <p:cNvSpPr>
            <a:spLocks noGrp="1"/>
          </p:cNvSpPr>
          <p:nvPr>
            <p:ph type="dt" sz="half" idx="10"/>
          </p:nvPr>
        </p:nvSpPr>
        <p:spPr/>
        <p:txBody>
          <a:bodyPr/>
          <a:lstStyle/>
          <a:p>
            <a:fld id="{4C82A7B5-D0AC-442A-9C7A-59360E5A3AAF}" type="datetimeFigureOut">
              <a:rPr lang="en-GB" smtClean="0"/>
              <a:t>02/01/2023</a:t>
            </a:fld>
            <a:endParaRPr lang="en-GB"/>
          </a:p>
        </p:txBody>
      </p:sp>
      <p:sp>
        <p:nvSpPr>
          <p:cNvPr id="6" name="Footer Placeholder 5">
            <a:extLst>
              <a:ext uri="{FF2B5EF4-FFF2-40B4-BE49-F238E27FC236}">
                <a16:creationId xmlns:a16="http://schemas.microsoft.com/office/drawing/2014/main" id="{55693751-81F4-7C67-05E4-A2674CD63E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C2BA1B-2D16-EB2D-9233-0A0F8210CD54}"/>
              </a:ext>
            </a:extLst>
          </p:cNvPr>
          <p:cNvSpPr>
            <a:spLocks noGrp="1"/>
          </p:cNvSpPr>
          <p:nvPr>
            <p:ph type="sldNum" sz="quarter" idx="12"/>
          </p:nvPr>
        </p:nvSpPr>
        <p:spPr/>
        <p:txBody>
          <a:bodyPr/>
          <a:lstStyle/>
          <a:p>
            <a:fld id="{77CA4679-F0C3-4681-AAAA-1877A0EBA93D}" type="slidenum">
              <a:rPr lang="en-GB" smtClean="0"/>
              <a:t>‹#›</a:t>
            </a:fld>
            <a:endParaRPr lang="en-GB"/>
          </a:p>
        </p:txBody>
      </p:sp>
    </p:spTree>
    <p:extLst>
      <p:ext uri="{BB962C8B-B14F-4D97-AF65-F5344CB8AC3E}">
        <p14:creationId xmlns:p14="http://schemas.microsoft.com/office/powerpoint/2010/main" val="424827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238C77-9CF3-46FC-FD0F-7B2C9DA203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C5C7E0-02DA-6D4C-DF3D-F1CD8CCA5A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1E6BB-D57D-A91E-52D0-789856AAAB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2A7B5-D0AC-442A-9C7A-59360E5A3AAF}" type="datetimeFigureOut">
              <a:rPr lang="en-GB" smtClean="0"/>
              <a:t>02/01/2023</a:t>
            </a:fld>
            <a:endParaRPr lang="en-GB"/>
          </a:p>
        </p:txBody>
      </p:sp>
      <p:sp>
        <p:nvSpPr>
          <p:cNvPr id="5" name="Footer Placeholder 4">
            <a:extLst>
              <a:ext uri="{FF2B5EF4-FFF2-40B4-BE49-F238E27FC236}">
                <a16:creationId xmlns:a16="http://schemas.microsoft.com/office/drawing/2014/main" id="{3592C565-7A35-4588-B5DF-02078276E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B5D600-3CB5-53A8-0729-142F5F9C7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A4679-F0C3-4681-AAAA-1877A0EBA93D}" type="slidenum">
              <a:rPr lang="en-GB" smtClean="0"/>
              <a:t>‹#›</a:t>
            </a:fld>
            <a:endParaRPr lang="en-GB"/>
          </a:p>
        </p:txBody>
      </p:sp>
    </p:spTree>
    <p:extLst>
      <p:ext uri="{BB962C8B-B14F-4D97-AF65-F5344CB8AC3E}">
        <p14:creationId xmlns:p14="http://schemas.microsoft.com/office/powerpoint/2010/main" val="162886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13F6BA6-6858-F341-BB2C-EAD3DC6493A3}"/>
              </a:ext>
            </a:extLst>
          </p:cNvPr>
          <p:cNvPicPr>
            <a:picLocks noChangeAspect="1"/>
          </p:cNvPicPr>
          <p:nvPr/>
        </p:nvPicPr>
        <p:blipFill>
          <a:blip r:embed="rId2">
            <a:alphaModFix amt="50000"/>
          </a:blip>
          <a:stretch>
            <a:fillRect/>
          </a:stretch>
        </p:blipFill>
        <p:spPr>
          <a:xfrm>
            <a:off x="6095994" y="3424794"/>
            <a:ext cx="6096000" cy="3433206"/>
          </a:xfrm>
          <a:prstGeom prst="rect">
            <a:avLst/>
          </a:prstGeom>
        </p:spPr>
      </p:pic>
      <p:pic>
        <p:nvPicPr>
          <p:cNvPr id="11" name="Picture 10">
            <a:extLst>
              <a:ext uri="{FF2B5EF4-FFF2-40B4-BE49-F238E27FC236}">
                <a16:creationId xmlns:a16="http://schemas.microsoft.com/office/drawing/2014/main" id="{26558776-E18F-C8AB-1F7A-9E89AECF70B2}"/>
              </a:ext>
            </a:extLst>
          </p:cNvPr>
          <p:cNvPicPr>
            <a:picLocks noChangeAspect="1"/>
          </p:cNvPicPr>
          <p:nvPr/>
        </p:nvPicPr>
        <p:blipFill>
          <a:blip r:embed="rId2">
            <a:alphaModFix amt="50000"/>
          </a:blip>
          <a:stretch>
            <a:fillRect/>
          </a:stretch>
        </p:blipFill>
        <p:spPr>
          <a:xfrm>
            <a:off x="1" y="3424794"/>
            <a:ext cx="6096000" cy="3433206"/>
          </a:xfrm>
          <a:prstGeom prst="rect">
            <a:avLst/>
          </a:prstGeom>
        </p:spPr>
      </p:pic>
      <p:pic>
        <p:nvPicPr>
          <p:cNvPr id="3" name="Picture 2">
            <a:extLst>
              <a:ext uri="{FF2B5EF4-FFF2-40B4-BE49-F238E27FC236}">
                <a16:creationId xmlns:a16="http://schemas.microsoft.com/office/drawing/2014/main" id="{FB2DA80D-C444-1AE8-04A0-85953D4BFF06}"/>
              </a:ext>
            </a:extLst>
          </p:cNvPr>
          <p:cNvPicPr>
            <a:picLocks noChangeAspect="1"/>
          </p:cNvPicPr>
          <p:nvPr/>
        </p:nvPicPr>
        <p:blipFill>
          <a:blip r:embed="rId2">
            <a:alphaModFix amt="50000"/>
          </a:blip>
          <a:stretch>
            <a:fillRect/>
          </a:stretch>
        </p:blipFill>
        <p:spPr>
          <a:xfrm>
            <a:off x="6096000" y="-4206"/>
            <a:ext cx="6096000" cy="3433206"/>
          </a:xfrm>
          <a:prstGeom prst="rect">
            <a:avLst/>
          </a:prstGeom>
        </p:spPr>
      </p:pic>
      <p:pic>
        <p:nvPicPr>
          <p:cNvPr id="2" name="Picture 1">
            <a:extLst>
              <a:ext uri="{FF2B5EF4-FFF2-40B4-BE49-F238E27FC236}">
                <a16:creationId xmlns:a16="http://schemas.microsoft.com/office/drawing/2014/main" id="{F3649493-3472-5DB1-6830-6864C890F708}"/>
              </a:ext>
            </a:extLst>
          </p:cNvPr>
          <p:cNvPicPr>
            <a:picLocks noChangeAspect="1"/>
          </p:cNvPicPr>
          <p:nvPr/>
        </p:nvPicPr>
        <p:blipFill>
          <a:blip r:embed="rId2">
            <a:alphaModFix amt="50000"/>
          </a:blip>
          <a:stretch>
            <a:fillRect/>
          </a:stretch>
        </p:blipFill>
        <p:spPr>
          <a:xfrm>
            <a:off x="1" y="-4205"/>
            <a:ext cx="6096000" cy="3433206"/>
          </a:xfrm>
          <a:prstGeom prst="rect">
            <a:avLst/>
          </a:prstGeom>
        </p:spPr>
      </p:pic>
      <p:sp>
        <p:nvSpPr>
          <p:cNvPr id="5" name="TextBox 4">
            <a:extLst>
              <a:ext uri="{FF2B5EF4-FFF2-40B4-BE49-F238E27FC236}">
                <a16:creationId xmlns:a16="http://schemas.microsoft.com/office/drawing/2014/main" id="{22510AAE-3E55-F361-57CE-97094C9BA256}"/>
              </a:ext>
            </a:extLst>
          </p:cNvPr>
          <p:cNvSpPr txBox="1"/>
          <p:nvPr/>
        </p:nvSpPr>
        <p:spPr>
          <a:xfrm>
            <a:off x="772719" y="438150"/>
            <a:ext cx="2228850" cy="2677656"/>
          </a:xfrm>
          <a:prstGeom prst="rect">
            <a:avLst/>
          </a:prstGeom>
          <a:solidFill>
            <a:schemeClr val="bg1"/>
          </a:solidFill>
          <a:ln>
            <a:solidFill>
              <a:schemeClr val="tx1"/>
            </a:solidFill>
          </a:ln>
        </p:spPr>
        <p:txBody>
          <a:bodyPr wrap="square" rtlCol="0">
            <a:spAutoFit/>
          </a:bodyPr>
          <a:lstStyle/>
          <a:p>
            <a:r>
              <a:rPr lang="en-US" sz="1400" b="1" dirty="0"/>
              <a:t>English</a:t>
            </a:r>
          </a:p>
          <a:p>
            <a:endParaRPr lang="en-US" sz="1400" b="1" dirty="0"/>
          </a:p>
          <a:p>
            <a:r>
              <a:rPr lang="en-US" sz="1400" u="sng" dirty="0"/>
              <a:t>Instructions</a:t>
            </a:r>
            <a:endParaRPr lang="en-GB" sz="1400" u="sng" dirty="0"/>
          </a:p>
          <a:p>
            <a:r>
              <a:rPr lang="en-GB" sz="1400" dirty="0"/>
              <a:t>We will be studying and writing instruction texts, detailing how to be a mighty explorer.</a:t>
            </a:r>
          </a:p>
          <a:p>
            <a:endParaRPr lang="en-GB" sz="1400" dirty="0"/>
          </a:p>
          <a:p>
            <a:r>
              <a:rPr lang="en-GB" sz="1400" u="sng" dirty="0"/>
              <a:t>Recount</a:t>
            </a:r>
          </a:p>
          <a:p>
            <a:r>
              <a:rPr lang="en-GB" sz="1400" dirty="0"/>
              <a:t>We will be writing a recount about a polar bear’s journey this half term.</a:t>
            </a:r>
          </a:p>
        </p:txBody>
      </p:sp>
      <p:sp>
        <p:nvSpPr>
          <p:cNvPr id="6" name="TextBox 5">
            <a:extLst>
              <a:ext uri="{FF2B5EF4-FFF2-40B4-BE49-F238E27FC236}">
                <a16:creationId xmlns:a16="http://schemas.microsoft.com/office/drawing/2014/main" id="{F6335929-E68B-2855-9F6C-D4C018471A8F}"/>
              </a:ext>
            </a:extLst>
          </p:cNvPr>
          <p:cNvSpPr txBox="1"/>
          <p:nvPr/>
        </p:nvSpPr>
        <p:spPr>
          <a:xfrm>
            <a:off x="772719" y="3978736"/>
            <a:ext cx="2228850" cy="2462213"/>
          </a:xfrm>
          <a:prstGeom prst="rect">
            <a:avLst/>
          </a:prstGeom>
          <a:solidFill>
            <a:schemeClr val="bg1"/>
          </a:solidFill>
          <a:ln>
            <a:solidFill>
              <a:schemeClr val="tx1"/>
            </a:solidFill>
          </a:ln>
        </p:spPr>
        <p:txBody>
          <a:bodyPr wrap="square" rtlCol="0">
            <a:spAutoFit/>
          </a:bodyPr>
          <a:lstStyle/>
          <a:p>
            <a:r>
              <a:rPr lang="en-US" sz="1400" b="1" dirty="0"/>
              <a:t>Inquiry</a:t>
            </a:r>
          </a:p>
          <a:p>
            <a:endParaRPr lang="en-US" sz="1400" b="1" dirty="0"/>
          </a:p>
          <a:p>
            <a:r>
              <a:rPr lang="en-US" sz="1400" dirty="0"/>
              <a:t>Our inquiry will be focused on systems and discovery by understanding these concepts, learning about discoveries and exploration, focusing on journeys made by explorers, and the systems used to aid these discoveries.</a:t>
            </a:r>
            <a:endParaRPr lang="en-GB" sz="1400" dirty="0"/>
          </a:p>
        </p:txBody>
      </p:sp>
      <p:sp>
        <p:nvSpPr>
          <p:cNvPr id="7" name="TextBox 6">
            <a:extLst>
              <a:ext uri="{FF2B5EF4-FFF2-40B4-BE49-F238E27FC236}">
                <a16:creationId xmlns:a16="http://schemas.microsoft.com/office/drawing/2014/main" id="{5C348578-5F27-2043-D14D-77672FFB6FE3}"/>
              </a:ext>
            </a:extLst>
          </p:cNvPr>
          <p:cNvSpPr txBox="1"/>
          <p:nvPr/>
        </p:nvSpPr>
        <p:spPr>
          <a:xfrm>
            <a:off x="8872538" y="3727014"/>
            <a:ext cx="2886075" cy="2893100"/>
          </a:xfrm>
          <a:prstGeom prst="rect">
            <a:avLst/>
          </a:prstGeom>
          <a:solidFill>
            <a:schemeClr val="bg1"/>
          </a:solidFill>
          <a:ln>
            <a:solidFill>
              <a:schemeClr val="tx1"/>
            </a:solidFill>
          </a:ln>
        </p:spPr>
        <p:txBody>
          <a:bodyPr wrap="square" rtlCol="0">
            <a:spAutoFit/>
          </a:bodyPr>
          <a:lstStyle/>
          <a:p>
            <a:r>
              <a:rPr lang="en-US" sz="1400" b="1" dirty="0"/>
              <a:t>Computing</a:t>
            </a:r>
          </a:p>
          <a:p>
            <a:endParaRPr lang="en-US" sz="1400" b="1" dirty="0"/>
          </a:p>
          <a:p>
            <a:r>
              <a:rPr lang="en-US" sz="1400" dirty="0"/>
              <a:t>We will be learning how to collect information using iPads (Y1+2) and Chromebooks (Y2) and communicate our learning within our Inquiry.</a:t>
            </a:r>
          </a:p>
          <a:p>
            <a:endParaRPr lang="en-US" sz="1400" dirty="0"/>
          </a:p>
          <a:p>
            <a:r>
              <a:rPr lang="en-US" sz="1400" b="1" dirty="0"/>
              <a:t>DT and Art</a:t>
            </a:r>
          </a:p>
          <a:p>
            <a:endParaRPr lang="en-US" sz="1400" b="1" dirty="0"/>
          </a:p>
          <a:p>
            <a:r>
              <a:rPr lang="en-US" sz="1400" dirty="0"/>
              <a:t>We will be learning how to master practical skills, by making ship-shaped biscuits, as well as drawing and painting in Art.</a:t>
            </a:r>
            <a:endParaRPr lang="en-GB" sz="1400" dirty="0"/>
          </a:p>
        </p:txBody>
      </p:sp>
      <p:sp>
        <p:nvSpPr>
          <p:cNvPr id="8" name="TextBox 7">
            <a:extLst>
              <a:ext uri="{FF2B5EF4-FFF2-40B4-BE49-F238E27FC236}">
                <a16:creationId xmlns:a16="http://schemas.microsoft.com/office/drawing/2014/main" id="{625BE3D8-484A-BE7B-2ABB-DE898E7A7C0A}"/>
              </a:ext>
            </a:extLst>
          </p:cNvPr>
          <p:cNvSpPr txBox="1"/>
          <p:nvPr/>
        </p:nvSpPr>
        <p:spPr>
          <a:xfrm>
            <a:off x="8876110" y="428625"/>
            <a:ext cx="2886075" cy="3108543"/>
          </a:xfrm>
          <a:prstGeom prst="rect">
            <a:avLst/>
          </a:prstGeom>
          <a:solidFill>
            <a:schemeClr val="bg1"/>
          </a:solidFill>
          <a:ln>
            <a:solidFill>
              <a:schemeClr val="tx1"/>
            </a:solidFill>
          </a:ln>
        </p:spPr>
        <p:txBody>
          <a:bodyPr wrap="square" rtlCol="0">
            <a:spAutoFit/>
          </a:bodyPr>
          <a:lstStyle/>
          <a:p>
            <a:r>
              <a:rPr lang="en-US" sz="1400" b="1" dirty="0"/>
              <a:t>PE</a:t>
            </a:r>
          </a:p>
          <a:p>
            <a:endParaRPr lang="en-US" sz="1400" b="1" dirty="0"/>
          </a:p>
          <a:p>
            <a:r>
              <a:rPr lang="en-US" sz="1400" u="sng" dirty="0"/>
              <a:t>Rugby</a:t>
            </a:r>
          </a:p>
          <a:p>
            <a:r>
              <a:rPr lang="en-US" sz="1400" dirty="0"/>
              <a:t>We will be developing our practical skills in rugby this half term, learning the appropriate techniques for throwing, catching, passing and running.</a:t>
            </a:r>
          </a:p>
          <a:p>
            <a:endParaRPr lang="en-US" sz="1400" dirty="0"/>
          </a:p>
          <a:p>
            <a:r>
              <a:rPr lang="en-US" sz="1400" u="sng" dirty="0"/>
              <a:t>Dance</a:t>
            </a:r>
          </a:p>
          <a:p>
            <a:r>
              <a:rPr lang="en-US" sz="1400" dirty="0"/>
              <a:t>We will also be developing our physical movements and sporting techniques using simple movement patterns and sequences in Dance.</a:t>
            </a:r>
          </a:p>
        </p:txBody>
      </p:sp>
      <p:sp>
        <p:nvSpPr>
          <p:cNvPr id="9" name="TextBox 8">
            <a:extLst>
              <a:ext uri="{FF2B5EF4-FFF2-40B4-BE49-F238E27FC236}">
                <a16:creationId xmlns:a16="http://schemas.microsoft.com/office/drawing/2014/main" id="{0E75C00F-B159-D1A3-BCF7-DD0475FE53AF}"/>
              </a:ext>
            </a:extLst>
          </p:cNvPr>
          <p:cNvSpPr txBox="1"/>
          <p:nvPr/>
        </p:nvSpPr>
        <p:spPr>
          <a:xfrm>
            <a:off x="4292201" y="2361486"/>
            <a:ext cx="3607593" cy="1477328"/>
          </a:xfrm>
          <a:prstGeom prst="rect">
            <a:avLst/>
          </a:prstGeom>
          <a:solidFill>
            <a:schemeClr val="bg1"/>
          </a:solidFill>
          <a:ln>
            <a:solidFill>
              <a:schemeClr val="tx1"/>
            </a:solidFill>
          </a:ln>
        </p:spPr>
        <p:txBody>
          <a:bodyPr wrap="square" rtlCol="0">
            <a:spAutoFit/>
          </a:bodyPr>
          <a:lstStyle/>
          <a:p>
            <a:pPr algn="ctr"/>
            <a:r>
              <a:rPr lang="en-US" dirty="0"/>
              <a:t>Explorers</a:t>
            </a:r>
          </a:p>
          <a:p>
            <a:pPr algn="ctr"/>
            <a:endParaRPr lang="en-US" dirty="0"/>
          </a:p>
          <a:p>
            <a:pPr algn="ctr"/>
            <a:r>
              <a:rPr lang="en-US" dirty="0"/>
              <a:t>Systems and Discovery</a:t>
            </a:r>
          </a:p>
          <a:p>
            <a:pPr algn="ctr"/>
            <a:endParaRPr lang="en-US" dirty="0"/>
          </a:p>
          <a:p>
            <a:pPr algn="ctr"/>
            <a:r>
              <a:rPr lang="en-GB" dirty="0"/>
              <a:t>Systems aid discovery</a:t>
            </a:r>
          </a:p>
        </p:txBody>
      </p:sp>
      <p:sp>
        <p:nvSpPr>
          <p:cNvPr id="10" name="TextBox 9">
            <a:extLst>
              <a:ext uri="{FF2B5EF4-FFF2-40B4-BE49-F238E27FC236}">
                <a16:creationId xmlns:a16="http://schemas.microsoft.com/office/drawing/2014/main" id="{FE8AFAC0-BB7B-FFFE-65D5-03E2B876AE14}"/>
              </a:ext>
            </a:extLst>
          </p:cNvPr>
          <p:cNvSpPr txBox="1"/>
          <p:nvPr/>
        </p:nvSpPr>
        <p:spPr>
          <a:xfrm>
            <a:off x="3676650" y="438150"/>
            <a:ext cx="2228850" cy="1600438"/>
          </a:xfrm>
          <a:prstGeom prst="rect">
            <a:avLst/>
          </a:prstGeom>
          <a:solidFill>
            <a:schemeClr val="bg1"/>
          </a:solidFill>
          <a:ln>
            <a:solidFill>
              <a:schemeClr val="tx1"/>
            </a:solidFill>
          </a:ln>
        </p:spPr>
        <p:txBody>
          <a:bodyPr wrap="square" rtlCol="0">
            <a:spAutoFit/>
          </a:bodyPr>
          <a:lstStyle/>
          <a:p>
            <a:r>
              <a:rPr lang="en-US" sz="1400" b="1" dirty="0"/>
              <a:t>Maths</a:t>
            </a:r>
          </a:p>
          <a:p>
            <a:endParaRPr lang="en-US" sz="1400" b="1" dirty="0"/>
          </a:p>
          <a:p>
            <a:r>
              <a:rPr lang="en-US" sz="1400" dirty="0"/>
              <a:t>We will be refocusing on number sense this half term, as well as beginning to learn about multiplicative reasoning.</a:t>
            </a:r>
            <a:endParaRPr lang="en-GB" sz="1400" dirty="0"/>
          </a:p>
        </p:txBody>
      </p:sp>
      <p:sp>
        <p:nvSpPr>
          <p:cNvPr id="12" name="TextBox 11">
            <a:extLst>
              <a:ext uri="{FF2B5EF4-FFF2-40B4-BE49-F238E27FC236}">
                <a16:creationId xmlns:a16="http://schemas.microsoft.com/office/drawing/2014/main" id="{4CE2AEC5-CD08-521F-53FA-965DEA97186E}"/>
              </a:ext>
            </a:extLst>
          </p:cNvPr>
          <p:cNvSpPr txBox="1"/>
          <p:nvPr/>
        </p:nvSpPr>
        <p:spPr>
          <a:xfrm>
            <a:off x="6286502" y="438150"/>
            <a:ext cx="2228850" cy="1600438"/>
          </a:xfrm>
          <a:prstGeom prst="rect">
            <a:avLst/>
          </a:prstGeom>
          <a:solidFill>
            <a:schemeClr val="bg1"/>
          </a:solidFill>
          <a:ln>
            <a:solidFill>
              <a:schemeClr val="tx1"/>
            </a:solidFill>
          </a:ln>
        </p:spPr>
        <p:txBody>
          <a:bodyPr wrap="square" rtlCol="0">
            <a:spAutoFit/>
          </a:bodyPr>
          <a:lstStyle/>
          <a:p>
            <a:r>
              <a:rPr lang="en-US" sz="1400" b="1" dirty="0"/>
              <a:t>PSHE/RSE</a:t>
            </a:r>
          </a:p>
          <a:p>
            <a:endParaRPr lang="en-US" sz="1400" b="1" dirty="0"/>
          </a:p>
          <a:p>
            <a:r>
              <a:rPr lang="en-US" sz="1400" dirty="0"/>
              <a:t>We will be learning about dreams and goals, focusing on aspiration, learning to achieve together and setting group challenges.</a:t>
            </a:r>
            <a:endParaRPr lang="en-GB" sz="1400" dirty="0"/>
          </a:p>
        </p:txBody>
      </p:sp>
      <p:sp>
        <p:nvSpPr>
          <p:cNvPr id="13" name="TextBox 12">
            <a:extLst>
              <a:ext uri="{FF2B5EF4-FFF2-40B4-BE49-F238E27FC236}">
                <a16:creationId xmlns:a16="http://schemas.microsoft.com/office/drawing/2014/main" id="{A51C24F9-9CFC-E9B2-852A-535B2D39D571}"/>
              </a:ext>
            </a:extLst>
          </p:cNvPr>
          <p:cNvSpPr txBox="1"/>
          <p:nvPr/>
        </p:nvSpPr>
        <p:spPr>
          <a:xfrm>
            <a:off x="3358754" y="4086457"/>
            <a:ext cx="2586033" cy="2462213"/>
          </a:xfrm>
          <a:prstGeom prst="rect">
            <a:avLst/>
          </a:prstGeom>
          <a:solidFill>
            <a:schemeClr val="bg1"/>
          </a:solidFill>
          <a:ln>
            <a:solidFill>
              <a:schemeClr val="tx1"/>
            </a:solidFill>
          </a:ln>
        </p:spPr>
        <p:txBody>
          <a:bodyPr wrap="square" rtlCol="0">
            <a:spAutoFit/>
          </a:bodyPr>
          <a:lstStyle/>
          <a:p>
            <a:r>
              <a:rPr lang="en-US" sz="1400" b="1" dirty="0"/>
              <a:t>RE</a:t>
            </a:r>
          </a:p>
          <a:p>
            <a:endParaRPr lang="en-US" sz="1400" b="1" dirty="0"/>
          </a:p>
          <a:p>
            <a:r>
              <a:rPr lang="en-US" sz="1400" dirty="0"/>
              <a:t>RE will be focused on Christianity this half term, looking into what Christians believe God is like.</a:t>
            </a:r>
          </a:p>
          <a:p>
            <a:endParaRPr lang="en-US" sz="1400" dirty="0"/>
          </a:p>
          <a:p>
            <a:r>
              <a:rPr lang="en-US" sz="1400" b="1" dirty="0"/>
              <a:t>Music</a:t>
            </a:r>
          </a:p>
          <a:p>
            <a:endParaRPr lang="en-US" sz="1400" b="1" dirty="0"/>
          </a:p>
          <a:p>
            <a:r>
              <a:rPr lang="en-GB" sz="1400" dirty="0"/>
              <a:t>We will be learning to compose and perform music, focusing on the song ‘I Go Africa’</a:t>
            </a:r>
          </a:p>
        </p:txBody>
      </p:sp>
      <p:sp>
        <p:nvSpPr>
          <p:cNvPr id="14" name="TextBox 13">
            <a:extLst>
              <a:ext uri="{FF2B5EF4-FFF2-40B4-BE49-F238E27FC236}">
                <a16:creationId xmlns:a16="http://schemas.microsoft.com/office/drawing/2014/main" id="{F35AC9F8-1169-F918-88A2-CE2F17ACC27A}"/>
              </a:ext>
            </a:extLst>
          </p:cNvPr>
          <p:cNvSpPr txBox="1"/>
          <p:nvPr/>
        </p:nvSpPr>
        <p:spPr>
          <a:xfrm>
            <a:off x="6266856" y="4086457"/>
            <a:ext cx="2268141" cy="2462213"/>
          </a:xfrm>
          <a:prstGeom prst="rect">
            <a:avLst/>
          </a:prstGeom>
          <a:solidFill>
            <a:schemeClr val="bg1"/>
          </a:solidFill>
          <a:ln>
            <a:solidFill>
              <a:schemeClr val="tx1"/>
            </a:solidFill>
          </a:ln>
        </p:spPr>
        <p:txBody>
          <a:bodyPr wrap="square" rtlCol="0">
            <a:spAutoFit/>
          </a:bodyPr>
          <a:lstStyle/>
          <a:p>
            <a:r>
              <a:rPr lang="en-US" sz="1400" b="1" dirty="0"/>
              <a:t>Science</a:t>
            </a:r>
          </a:p>
          <a:p>
            <a:endParaRPr lang="en-US" sz="1400" b="1" dirty="0"/>
          </a:p>
          <a:p>
            <a:r>
              <a:rPr lang="en-GB" sz="1400" dirty="0"/>
              <a:t>We will be investigating and describing the basic needs of animals including humans. We will also be learning about the importance of exercise, eating the right amount of different foods, as well as understanding hygiene.</a:t>
            </a:r>
          </a:p>
        </p:txBody>
      </p:sp>
    </p:spTree>
    <p:extLst>
      <p:ext uri="{BB962C8B-B14F-4D97-AF65-F5344CB8AC3E}">
        <p14:creationId xmlns:p14="http://schemas.microsoft.com/office/powerpoint/2010/main" val="3789700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1293</TotalTime>
  <Words>309</Words>
  <Application>Microsoft Office PowerPoint</Application>
  <PresentationFormat>Widescreen</PresentationFormat>
  <Paragraphs>45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Hemsley</dc:creator>
  <cp:lastModifiedBy>Jan Burns</cp:lastModifiedBy>
  <cp:revision>2</cp:revision>
  <dcterms:created xsi:type="dcterms:W3CDTF">2022-10-19T15:29:03Z</dcterms:created>
  <dcterms:modified xsi:type="dcterms:W3CDTF">2023-01-02T21:22:36Z</dcterms:modified>
</cp:coreProperties>
</file>