
<file path=[Content_Types].xml><?xml version="1.0" encoding="utf-8"?>
<Types xmlns="http://schemas.openxmlformats.org/package/2006/content-types">
  <Default Extension="jfif"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4"/>
  </p:sldMasterIdLst>
  <p:notesMasterIdLst>
    <p:notesMasterId r:id="rId6"/>
  </p:notesMasterIdLst>
  <p:sldIdLst>
    <p:sldId id="256" r:id="rId5"/>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7" roundtripDataSignature="AMtx7mg6GD+KdRKg5rdlVBmHen3iGgmsug=="/>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23" d="100"/>
          <a:sy n="123" d="100"/>
        </p:scale>
        <p:origin x="298" y="72"/>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customschemas.google.com/relationships/presentationmetadata" Target="metadata"/><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marR="0" lvl="0"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1pPr>
            <a:lvl2pPr marL="914400" marR="0" lvl="1"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2pPr>
            <a:lvl3pPr marL="1371600" marR="0" lvl="2"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3pPr>
            <a:lvl4pPr marL="1828800" marR="0" lvl="3"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4pPr>
            <a:lvl5pPr marL="2286000" marR="0" lvl="4"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5pPr>
            <a:lvl6pPr marL="2743200" marR="0" lvl="5"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6pPr>
            <a:lvl7pPr marL="3200400" marR="0" lvl="6"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7pPr>
            <a:lvl8pPr marL="3657600" marR="0" lvl="7"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8pPr>
            <a:lvl9pPr marL="4114800" marR="0" lvl="8"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52" name="Google Shape;52;p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3"/>
          <p:cNvSpPr txBox="1">
            <a:spLocks noGrp="1"/>
          </p:cNvSpPr>
          <p:nvPr>
            <p:ph type="ctrTitle"/>
          </p:nvPr>
        </p:nvSpPr>
        <p:spPr>
          <a:xfrm>
            <a:off x="311708" y="744575"/>
            <a:ext cx="8520600" cy="2052600"/>
          </a:xfrm>
          <a:prstGeom prst="rect">
            <a:avLst/>
          </a:prstGeom>
          <a:noFill/>
          <a:ln>
            <a:noFill/>
          </a:ln>
        </p:spPr>
        <p:txBody>
          <a:bodyPr spcFirstLastPara="1" wrap="square" lIns="91425" tIns="91425" rIns="91425" bIns="91425" anchor="b" anchorCtr="0">
            <a:normAutofit/>
          </a:bodyPr>
          <a:lstStyle>
            <a:lvl1pPr lvl="0" algn="ctr">
              <a:lnSpc>
                <a:spcPct val="100000"/>
              </a:lnSpc>
              <a:spcBef>
                <a:spcPts val="0"/>
              </a:spcBef>
              <a:spcAft>
                <a:spcPts val="0"/>
              </a:spcAft>
              <a:buSzPts val="5200"/>
              <a:buNone/>
              <a:defRPr sz="5200"/>
            </a:lvl1pPr>
            <a:lvl2pPr lvl="1" algn="ctr">
              <a:lnSpc>
                <a:spcPct val="100000"/>
              </a:lnSpc>
              <a:spcBef>
                <a:spcPts val="0"/>
              </a:spcBef>
              <a:spcAft>
                <a:spcPts val="0"/>
              </a:spcAft>
              <a:buSzPts val="5200"/>
              <a:buNone/>
              <a:defRPr sz="5200"/>
            </a:lvl2pPr>
            <a:lvl3pPr lvl="2" algn="ctr">
              <a:lnSpc>
                <a:spcPct val="100000"/>
              </a:lnSpc>
              <a:spcBef>
                <a:spcPts val="0"/>
              </a:spcBef>
              <a:spcAft>
                <a:spcPts val="0"/>
              </a:spcAft>
              <a:buSzPts val="5200"/>
              <a:buNone/>
              <a:defRPr sz="5200"/>
            </a:lvl3pPr>
            <a:lvl4pPr lvl="3" algn="ctr">
              <a:lnSpc>
                <a:spcPct val="100000"/>
              </a:lnSpc>
              <a:spcBef>
                <a:spcPts val="0"/>
              </a:spcBef>
              <a:spcAft>
                <a:spcPts val="0"/>
              </a:spcAft>
              <a:buSzPts val="5200"/>
              <a:buNone/>
              <a:defRPr sz="5200"/>
            </a:lvl4pPr>
            <a:lvl5pPr lvl="4" algn="ctr">
              <a:lnSpc>
                <a:spcPct val="100000"/>
              </a:lnSpc>
              <a:spcBef>
                <a:spcPts val="0"/>
              </a:spcBef>
              <a:spcAft>
                <a:spcPts val="0"/>
              </a:spcAft>
              <a:buSzPts val="5200"/>
              <a:buNone/>
              <a:defRPr sz="5200"/>
            </a:lvl5pPr>
            <a:lvl6pPr lvl="5" algn="ctr">
              <a:lnSpc>
                <a:spcPct val="100000"/>
              </a:lnSpc>
              <a:spcBef>
                <a:spcPts val="0"/>
              </a:spcBef>
              <a:spcAft>
                <a:spcPts val="0"/>
              </a:spcAft>
              <a:buSzPts val="5200"/>
              <a:buNone/>
              <a:defRPr sz="5200"/>
            </a:lvl6pPr>
            <a:lvl7pPr lvl="6" algn="ctr">
              <a:lnSpc>
                <a:spcPct val="100000"/>
              </a:lnSpc>
              <a:spcBef>
                <a:spcPts val="0"/>
              </a:spcBef>
              <a:spcAft>
                <a:spcPts val="0"/>
              </a:spcAft>
              <a:buSzPts val="5200"/>
              <a:buNone/>
              <a:defRPr sz="5200"/>
            </a:lvl7pPr>
            <a:lvl8pPr lvl="7" algn="ctr">
              <a:lnSpc>
                <a:spcPct val="100000"/>
              </a:lnSpc>
              <a:spcBef>
                <a:spcPts val="0"/>
              </a:spcBef>
              <a:spcAft>
                <a:spcPts val="0"/>
              </a:spcAft>
              <a:buSzPts val="5200"/>
              <a:buNone/>
              <a:defRPr sz="5200"/>
            </a:lvl8pPr>
            <a:lvl9pPr lvl="8" algn="ctr">
              <a:lnSpc>
                <a:spcPct val="100000"/>
              </a:lnSpc>
              <a:spcBef>
                <a:spcPts val="0"/>
              </a:spcBef>
              <a:spcAft>
                <a:spcPts val="0"/>
              </a:spcAft>
              <a:buSzPts val="5200"/>
              <a:buNone/>
              <a:defRPr sz="5200"/>
            </a:lvl9pPr>
          </a:lstStyle>
          <a:p>
            <a:endParaRPr/>
          </a:p>
        </p:txBody>
      </p:sp>
      <p:sp>
        <p:nvSpPr>
          <p:cNvPr id="11" name="Google Shape;11;p3"/>
          <p:cNvSpPr txBox="1">
            <a:spLocks noGrp="1"/>
          </p:cNvSpPr>
          <p:nvPr>
            <p:ph type="subTitle" idx="1"/>
          </p:nvPr>
        </p:nvSpPr>
        <p:spPr>
          <a:xfrm>
            <a:off x="311700" y="2834125"/>
            <a:ext cx="8520600" cy="792600"/>
          </a:xfrm>
          <a:prstGeom prst="rect">
            <a:avLst/>
          </a:prstGeom>
          <a:noFill/>
          <a:ln>
            <a:noFill/>
          </a:ln>
        </p:spPr>
        <p:txBody>
          <a:bodyPr spcFirstLastPara="1" wrap="square" lIns="91425" tIns="91425" rIns="91425" bIns="91425" anchor="t" anchorCtr="0">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3"/>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2"/>
          <p:cNvSpPr txBox="1">
            <a:spLocks noGrp="1"/>
          </p:cNvSpPr>
          <p:nvPr>
            <p:ph type="title" hasCustomPrompt="1"/>
          </p:nvPr>
        </p:nvSpPr>
        <p:spPr>
          <a:xfrm>
            <a:off x="311700" y="1106125"/>
            <a:ext cx="8520600" cy="1963500"/>
          </a:xfrm>
          <a:prstGeom prst="rect">
            <a:avLst/>
          </a:prstGeom>
          <a:noFill/>
          <a:ln>
            <a:noFill/>
          </a:ln>
        </p:spPr>
        <p:txBody>
          <a:bodyPr spcFirstLastPara="1" wrap="square" lIns="91425" tIns="91425" rIns="91425" bIns="91425" anchor="b" anchorCtr="0">
            <a:normAutofit/>
          </a:bodyPr>
          <a:lstStyle>
            <a:lvl1pPr lvl="0" algn="ctr">
              <a:lnSpc>
                <a:spcPct val="100000"/>
              </a:lnSpc>
              <a:spcBef>
                <a:spcPts val="0"/>
              </a:spcBef>
              <a:spcAft>
                <a:spcPts val="0"/>
              </a:spcAft>
              <a:buSzPts val="12000"/>
              <a:buNone/>
              <a:defRPr sz="12000"/>
            </a:lvl1pPr>
            <a:lvl2pPr lvl="1" algn="ctr">
              <a:lnSpc>
                <a:spcPct val="100000"/>
              </a:lnSpc>
              <a:spcBef>
                <a:spcPts val="0"/>
              </a:spcBef>
              <a:spcAft>
                <a:spcPts val="0"/>
              </a:spcAft>
              <a:buSzPts val="12000"/>
              <a:buNone/>
              <a:defRPr sz="12000"/>
            </a:lvl2pPr>
            <a:lvl3pPr lvl="2" algn="ctr">
              <a:lnSpc>
                <a:spcPct val="100000"/>
              </a:lnSpc>
              <a:spcBef>
                <a:spcPts val="0"/>
              </a:spcBef>
              <a:spcAft>
                <a:spcPts val="0"/>
              </a:spcAft>
              <a:buSzPts val="12000"/>
              <a:buNone/>
              <a:defRPr sz="12000"/>
            </a:lvl3pPr>
            <a:lvl4pPr lvl="3" algn="ctr">
              <a:lnSpc>
                <a:spcPct val="100000"/>
              </a:lnSpc>
              <a:spcBef>
                <a:spcPts val="0"/>
              </a:spcBef>
              <a:spcAft>
                <a:spcPts val="0"/>
              </a:spcAft>
              <a:buSzPts val="12000"/>
              <a:buNone/>
              <a:defRPr sz="12000"/>
            </a:lvl4pPr>
            <a:lvl5pPr lvl="4" algn="ctr">
              <a:lnSpc>
                <a:spcPct val="100000"/>
              </a:lnSpc>
              <a:spcBef>
                <a:spcPts val="0"/>
              </a:spcBef>
              <a:spcAft>
                <a:spcPts val="0"/>
              </a:spcAft>
              <a:buSzPts val="12000"/>
              <a:buNone/>
              <a:defRPr sz="12000"/>
            </a:lvl5pPr>
            <a:lvl6pPr lvl="5" algn="ctr">
              <a:lnSpc>
                <a:spcPct val="100000"/>
              </a:lnSpc>
              <a:spcBef>
                <a:spcPts val="0"/>
              </a:spcBef>
              <a:spcAft>
                <a:spcPts val="0"/>
              </a:spcAft>
              <a:buSzPts val="12000"/>
              <a:buNone/>
              <a:defRPr sz="12000"/>
            </a:lvl6pPr>
            <a:lvl7pPr lvl="6" algn="ctr">
              <a:lnSpc>
                <a:spcPct val="100000"/>
              </a:lnSpc>
              <a:spcBef>
                <a:spcPts val="0"/>
              </a:spcBef>
              <a:spcAft>
                <a:spcPts val="0"/>
              </a:spcAft>
              <a:buSzPts val="12000"/>
              <a:buNone/>
              <a:defRPr sz="12000"/>
            </a:lvl7pPr>
            <a:lvl8pPr lvl="7" algn="ctr">
              <a:lnSpc>
                <a:spcPct val="100000"/>
              </a:lnSpc>
              <a:spcBef>
                <a:spcPts val="0"/>
              </a:spcBef>
              <a:spcAft>
                <a:spcPts val="0"/>
              </a:spcAft>
              <a:buSzPts val="12000"/>
              <a:buNone/>
              <a:defRPr sz="12000"/>
            </a:lvl8pPr>
            <a:lvl9pPr lvl="8" algn="ctr">
              <a:lnSpc>
                <a:spcPct val="100000"/>
              </a:lnSpc>
              <a:spcBef>
                <a:spcPts val="0"/>
              </a:spcBef>
              <a:spcAft>
                <a:spcPts val="0"/>
              </a:spcAft>
              <a:buSzPts val="12000"/>
              <a:buNone/>
              <a:defRPr sz="12000"/>
            </a:lvl9pPr>
          </a:lstStyle>
          <a:p>
            <a:r>
              <a:t>xx%</a:t>
            </a:r>
          </a:p>
        </p:txBody>
      </p:sp>
      <p:sp>
        <p:nvSpPr>
          <p:cNvPr id="46" name="Google Shape;46;p12"/>
          <p:cNvSpPr txBox="1">
            <a:spLocks noGrp="1"/>
          </p:cNvSpPr>
          <p:nvPr>
            <p:ph type="body" idx="1"/>
          </p:nvPr>
        </p:nvSpPr>
        <p:spPr>
          <a:xfrm>
            <a:off x="311700" y="3152225"/>
            <a:ext cx="8520600" cy="1300800"/>
          </a:xfrm>
          <a:prstGeom prst="rect">
            <a:avLst/>
          </a:prstGeom>
          <a:noFill/>
          <a:ln>
            <a:noFill/>
          </a:ln>
        </p:spPr>
        <p:txBody>
          <a:bodyPr spcFirstLastPara="1" wrap="square" lIns="91425" tIns="91425" rIns="91425" bIns="91425" anchor="t" anchorCtr="0">
            <a:normAutofit/>
          </a:bodyPr>
          <a:lstStyle>
            <a:lvl1pPr marL="457200" lvl="0" indent="-342900" algn="ctr">
              <a:lnSpc>
                <a:spcPct val="115000"/>
              </a:lnSpc>
              <a:spcBef>
                <a:spcPts val="0"/>
              </a:spcBef>
              <a:spcAft>
                <a:spcPts val="0"/>
              </a:spcAft>
              <a:buSzPts val="1800"/>
              <a:buChar char="●"/>
              <a:defRPr/>
            </a:lvl1pPr>
            <a:lvl2pPr marL="914400" lvl="1" indent="-317500" algn="ctr">
              <a:lnSpc>
                <a:spcPct val="115000"/>
              </a:lnSpc>
              <a:spcBef>
                <a:spcPts val="0"/>
              </a:spcBef>
              <a:spcAft>
                <a:spcPts val="0"/>
              </a:spcAft>
              <a:buSzPts val="1400"/>
              <a:buChar char="○"/>
              <a:defRPr/>
            </a:lvl2pPr>
            <a:lvl3pPr marL="1371600" lvl="2" indent="-317500" algn="ctr">
              <a:lnSpc>
                <a:spcPct val="115000"/>
              </a:lnSpc>
              <a:spcBef>
                <a:spcPts val="0"/>
              </a:spcBef>
              <a:spcAft>
                <a:spcPts val="0"/>
              </a:spcAft>
              <a:buSzPts val="1400"/>
              <a:buChar char="■"/>
              <a:defRPr/>
            </a:lvl3pPr>
            <a:lvl4pPr marL="1828800" lvl="3" indent="-317500" algn="ctr">
              <a:lnSpc>
                <a:spcPct val="115000"/>
              </a:lnSpc>
              <a:spcBef>
                <a:spcPts val="0"/>
              </a:spcBef>
              <a:spcAft>
                <a:spcPts val="0"/>
              </a:spcAft>
              <a:buSzPts val="1400"/>
              <a:buChar char="●"/>
              <a:defRPr/>
            </a:lvl4pPr>
            <a:lvl5pPr marL="2286000" lvl="4" indent="-317500" algn="ctr">
              <a:lnSpc>
                <a:spcPct val="115000"/>
              </a:lnSpc>
              <a:spcBef>
                <a:spcPts val="0"/>
              </a:spcBef>
              <a:spcAft>
                <a:spcPts val="0"/>
              </a:spcAft>
              <a:buSzPts val="1400"/>
              <a:buChar char="○"/>
              <a:defRPr/>
            </a:lvl5pPr>
            <a:lvl6pPr marL="2743200" lvl="5" indent="-317500" algn="ctr">
              <a:lnSpc>
                <a:spcPct val="115000"/>
              </a:lnSpc>
              <a:spcBef>
                <a:spcPts val="0"/>
              </a:spcBef>
              <a:spcAft>
                <a:spcPts val="0"/>
              </a:spcAft>
              <a:buSzPts val="1400"/>
              <a:buChar char="■"/>
              <a:defRPr/>
            </a:lvl6pPr>
            <a:lvl7pPr marL="3200400" lvl="6" indent="-317500" algn="ctr">
              <a:lnSpc>
                <a:spcPct val="115000"/>
              </a:lnSpc>
              <a:spcBef>
                <a:spcPts val="0"/>
              </a:spcBef>
              <a:spcAft>
                <a:spcPts val="0"/>
              </a:spcAft>
              <a:buSzPts val="1400"/>
              <a:buChar char="●"/>
              <a:defRPr/>
            </a:lvl7pPr>
            <a:lvl8pPr marL="3657600" lvl="7" indent="-317500" algn="ctr">
              <a:lnSpc>
                <a:spcPct val="115000"/>
              </a:lnSpc>
              <a:spcBef>
                <a:spcPts val="0"/>
              </a:spcBef>
              <a:spcAft>
                <a:spcPts val="0"/>
              </a:spcAft>
              <a:buSzPts val="1400"/>
              <a:buChar char="○"/>
              <a:defRPr/>
            </a:lvl8pPr>
            <a:lvl9pPr marL="4114800" lvl="8" indent="-317500" algn="ctr">
              <a:lnSpc>
                <a:spcPct val="115000"/>
              </a:lnSpc>
              <a:spcBef>
                <a:spcPts val="0"/>
              </a:spcBef>
              <a:spcAft>
                <a:spcPts val="0"/>
              </a:spcAft>
              <a:buSzPts val="1400"/>
              <a:buChar char="■"/>
              <a:defRPr/>
            </a:lvl9pPr>
          </a:lstStyle>
          <a:p>
            <a:endParaRPr/>
          </a:p>
        </p:txBody>
      </p:sp>
      <p:sp>
        <p:nvSpPr>
          <p:cNvPr id="47" name="Google Shape;47;p12"/>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3"/>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4"/>
          <p:cNvSpPr txBox="1">
            <a:spLocks noGrp="1"/>
          </p:cNvSpPr>
          <p:nvPr>
            <p:ph type="title"/>
          </p:nvPr>
        </p:nvSpPr>
        <p:spPr>
          <a:xfrm>
            <a:off x="311700" y="2150850"/>
            <a:ext cx="8520600" cy="841800"/>
          </a:xfrm>
          <a:prstGeom prst="rect">
            <a:avLst/>
          </a:prstGeom>
          <a:noFill/>
          <a:ln>
            <a:noFill/>
          </a:ln>
        </p:spPr>
        <p:txBody>
          <a:bodyPr spcFirstLastPara="1" wrap="square" lIns="91425" tIns="91425" rIns="91425" bIns="91425" anchor="ctr" anchorCtr="0">
            <a:normAutofit/>
          </a:bodyPr>
          <a:lstStyle>
            <a:lvl1pPr lvl="0" algn="ctr">
              <a:lnSpc>
                <a:spcPct val="100000"/>
              </a:lnSpc>
              <a:spcBef>
                <a:spcPts val="0"/>
              </a:spcBef>
              <a:spcAft>
                <a:spcPts val="0"/>
              </a:spcAft>
              <a:buSzPts val="3600"/>
              <a:buNone/>
              <a:defRPr sz="3600"/>
            </a:lvl1pPr>
            <a:lvl2pPr lvl="1" algn="ctr">
              <a:lnSpc>
                <a:spcPct val="100000"/>
              </a:lnSpc>
              <a:spcBef>
                <a:spcPts val="0"/>
              </a:spcBef>
              <a:spcAft>
                <a:spcPts val="0"/>
              </a:spcAft>
              <a:buSzPts val="3600"/>
              <a:buNone/>
              <a:defRPr sz="3600"/>
            </a:lvl2pPr>
            <a:lvl3pPr lvl="2" algn="ctr">
              <a:lnSpc>
                <a:spcPct val="100000"/>
              </a:lnSpc>
              <a:spcBef>
                <a:spcPts val="0"/>
              </a:spcBef>
              <a:spcAft>
                <a:spcPts val="0"/>
              </a:spcAft>
              <a:buSzPts val="3600"/>
              <a:buNone/>
              <a:defRPr sz="3600"/>
            </a:lvl3pPr>
            <a:lvl4pPr lvl="3" algn="ctr">
              <a:lnSpc>
                <a:spcPct val="100000"/>
              </a:lnSpc>
              <a:spcBef>
                <a:spcPts val="0"/>
              </a:spcBef>
              <a:spcAft>
                <a:spcPts val="0"/>
              </a:spcAft>
              <a:buSzPts val="3600"/>
              <a:buNone/>
              <a:defRPr sz="3600"/>
            </a:lvl4pPr>
            <a:lvl5pPr lvl="4" algn="ctr">
              <a:lnSpc>
                <a:spcPct val="100000"/>
              </a:lnSpc>
              <a:spcBef>
                <a:spcPts val="0"/>
              </a:spcBef>
              <a:spcAft>
                <a:spcPts val="0"/>
              </a:spcAft>
              <a:buSzPts val="3600"/>
              <a:buNone/>
              <a:defRPr sz="3600"/>
            </a:lvl5pPr>
            <a:lvl6pPr lvl="5" algn="ctr">
              <a:lnSpc>
                <a:spcPct val="100000"/>
              </a:lnSpc>
              <a:spcBef>
                <a:spcPts val="0"/>
              </a:spcBef>
              <a:spcAft>
                <a:spcPts val="0"/>
              </a:spcAft>
              <a:buSzPts val="3600"/>
              <a:buNone/>
              <a:defRPr sz="3600"/>
            </a:lvl6pPr>
            <a:lvl7pPr lvl="6" algn="ctr">
              <a:lnSpc>
                <a:spcPct val="100000"/>
              </a:lnSpc>
              <a:spcBef>
                <a:spcPts val="0"/>
              </a:spcBef>
              <a:spcAft>
                <a:spcPts val="0"/>
              </a:spcAft>
              <a:buSzPts val="3600"/>
              <a:buNone/>
              <a:defRPr sz="3600"/>
            </a:lvl7pPr>
            <a:lvl8pPr lvl="7" algn="ctr">
              <a:lnSpc>
                <a:spcPct val="100000"/>
              </a:lnSpc>
              <a:spcBef>
                <a:spcPts val="0"/>
              </a:spcBef>
              <a:spcAft>
                <a:spcPts val="0"/>
              </a:spcAft>
              <a:buSzPts val="3600"/>
              <a:buNone/>
              <a:defRPr sz="3600"/>
            </a:lvl8pPr>
            <a:lvl9pPr lvl="8" algn="ctr">
              <a:lnSpc>
                <a:spcPct val="100000"/>
              </a:lnSpc>
              <a:spcBef>
                <a:spcPts val="0"/>
              </a:spcBef>
              <a:spcAft>
                <a:spcPts val="0"/>
              </a:spcAft>
              <a:buSzPts val="3600"/>
              <a:buNone/>
              <a:defRPr sz="3600"/>
            </a:lvl9pPr>
          </a:lstStyle>
          <a:p>
            <a:endParaRPr/>
          </a:p>
        </p:txBody>
      </p:sp>
      <p:sp>
        <p:nvSpPr>
          <p:cNvPr id="15" name="Google Shape;15;p4"/>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5"/>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a:endParaRPr/>
          </a:p>
        </p:txBody>
      </p:sp>
      <p:sp>
        <p:nvSpPr>
          <p:cNvPr id="18" name="Google Shape;18;p5"/>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rmAutofit/>
          </a:bodyPr>
          <a:lstStyle>
            <a:lvl1pPr marL="457200" lvl="0" indent="-342900" algn="l">
              <a:lnSpc>
                <a:spcPct val="115000"/>
              </a:lnSpc>
              <a:spcBef>
                <a:spcPts val="0"/>
              </a:spcBef>
              <a:spcAft>
                <a:spcPts val="0"/>
              </a:spcAft>
              <a:buSzPts val="1800"/>
              <a:buChar char="●"/>
              <a:defRPr/>
            </a:lvl1pPr>
            <a:lvl2pPr marL="914400" lvl="1" indent="-317500" algn="l">
              <a:lnSpc>
                <a:spcPct val="115000"/>
              </a:lnSpc>
              <a:spcBef>
                <a:spcPts val="0"/>
              </a:spcBef>
              <a:spcAft>
                <a:spcPts val="0"/>
              </a:spcAft>
              <a:buSzPts val="1400"/>
              <a:buChar char="○"/>
              <a:defRPr/>
            </a:lvl2pPr>
            <a:lvl3pPr marL="1371600" lvl="2" indent="-317500" algn="l">
              <a:lnSpc>
                <a:spcPct val="115000"/>
              </a:lnSpc>
              <a:spcBef>
                <a:spcPts val="0"/>
              </a:spcBef>
              <a:spcAft>
                <a:spcPts val="0"/>
              </a:spcAft>
              <a:buSzPts val="1400"/>
              <a:buChar char="■"/>
              <a:defRPr/>
            </a:lvl3pPr>
            <a:lvl4pPr marL="1828800" lvl="3" indent="-317500" algn="l">
              <a:lnSpc>
                <a:spcPct val="115000"/>
              </a:lnSpc>
              <a:spcBef>
                <a:spcPts val="0"/>
              </a:spcBef>
              <a:spcAft>
                <a:spcPts val="0"/>
              </a:spcAft>
              <a:buSzPts val="1400"/>
              <a:buChar char="●"/>
              <a:defRPr/>
            </a:lvl4pPr>
            <a:lvl5pPr marL="2286000" lvl="4" indent="-317500" algn="l">
              <a:lnSpc>
                <a:spcPct val="115000"/>
              </a:lnSpc>
              <a:spcBef>
                <a:spcPts val="0"/>
              </a:spcBef>
              <a:spcAft>
                <a:spcPts val="0"/>
              </a:spcAft>
              <a:buSzPts val="1400"/>
              <a:buChar char="○"/>
              <a:defRPr/>
            </a:lvl5pPr>
            <a:lvl6pPr marL="2743200" lvl="5" indent="-317500" algn="l">
              <a:lnSpc>
                <a:spcPct val="115000"/>
              </a:lnSpc>
              <a:spcBef>
                <a:spcPts val="0"/>
              </a:spcBef>
              <a:spcAft>
                <a:spcPts val="0"/>
              </a:spcAft>
              <a:buSzPts val="1400"/>
              <a:buChar char="■"/>
              <a:defRPr/>
            </a:lvl6pPr>
            <a:lvl7pPr marL="3200400" lvl="6" indent="-317500" algn="l">
              <a:lnSpc>
                <a:spcPct val="115000"/>
              </a:lnSpc>
              <a:spcBef>
                <a:spcPts val="0"/>
              </a:spcBef>
              <a:spcAft>
                <a:spcPts val="0"/>
              </a:spcAft>
              <a:buSzPts val="1400"/>
              <a:buChar char="●"/>
              <a:defRPr/>
            </a:lvl7pPr>
            <a:lvl8pPr marL="3657600" lvl="7" indent="-317500" algn="l">
              <a:lnSpc>
                <a:spcPct val="115000"/>
              </a:lnSpc>
              <a:spcBef>
                <a:spcPts val="0"/>
              </a:spcBef>
              <a:spcAft>
                <a:spcPts val="0"/>
              </a:spcAft>
              <a:buSzPts val="1400"/>
              <a:buChar char="○"/>
              <a:defRPr/>
            </a:lvl8pPr>
            <a:lvl9pPr marL="4114800" lvl="8" indent="-317500" algn="l">
              <a:lnSpc>
                <a:spcPct val="115000"/>
              </a:lnSpc>
              <a:spcBef>
                <a:spcPts val="0"/>
              </a:spcBef>
              <a:spcAft>
                <a:spcPts val="0"/>
              </a:spcAft>
              <a:buSzPts val="1400"/>
              <a:buChar char="■"/>
              <a:defRPr/>
            </a:lvl9pPr>
          </a:lstStyle>
          <a:p>
            <a:endParaRPr/>
          </a:p>
        </p:txBody>
      </p:sp>
      <p:sp>
        <p:nvSpPr>
          <p:cNvPr id="19" name="Google Shape;19;p5"/>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6"/>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a:endParaRPr/>
          </a:p>
        </p:txBody>
      </p:sp>
      <p:sp>
        <p:nvSpPr>
          <p:cNvPr id="22" name="Google Shape;22;p6"/>
          <p:cNvSpPr txBox="1">
            <a:spLocks noGrp="1"/>
          </p:cNvSpPr>
          <p:nvPr>
            <p:ph type="body" idx="1"/>
          </p:nvPr>
        </p:nvSpPr>
        <p:spPr>
          <a:xfrm>
            <a:off x="311700" y="1152475"/>
            <a:ext cx="3999900" cy="3416400"/>
          </a:xfrm>
          <a:prstGeom prst="rect">
            <a:avLst/>
          </a:prstGeom>
          <a:noFill/>
          <a:ln>
            <a:noFill/>
          </a:ln>
        </p:spPr>
        <p:txBody>
          <a:bodyPr spcFirstLastPara="1" wrap="square" lIns="91425" tIns="91425" rIns="91425" bIns="91425" anchor="t" anchorCtr="0">
            <a:normAutofit/>
          </a:bodyPr>
          <a:lstStyle>
            <a:lvl1pPr marL="457200" lvl="0" indent="-317500" algn="l">
              <a:lnSpc>
                <a:spcPct val="115000"/>
              </a:lnSpc>
              <a:spcBef>
                <a:spcPts val="0"/>
              </a:spcBef>
              <a:spcAft>
                <a:spcPts val="0"/>
              </a:spcAft>
              <a:buSzPts val="1400"/>
              <a:buChar char="●"/>
              <a:defRPr sz="1400"/>
            </a:lvl1pPr>
            <a:lvl2pPr marL="914400" lvl="1" indent="-304800" algn="l">
              <a:lnSpc>
                <a:spcPct val="115000"/>
              </a:lnSpc>
              <a:spcBef>
                <a:spcPts val="0"/>
              </a:spcBef>
              <a:spcAft>
                <a:spcPts val="0"/>
              </a:spcAft>
              <a:buSzPts val="1200"/>
              <a:buChar char="○"/>
              <a:defRPr sz="1200"/>
            </a:lvl2pPr>
            <a:lvl3pPr marL="1371600" lvl="2" indent="-304800" algn="l">
              <a:lnSpc>
                <a:spcPct val="115000"/>
              </a:lnSpc>
              <a:spcBef>
                <a:spcPts val="0"/>
              </a:spcBef>
              <a:spcAft>
                <a:spcPts val="0"/>
              </a:spcAft>
              <a:buSzPts val="1200"/>
              <a:buChar char="■"/>
              <a:defRPr sz="1200"/>
            </a:lvl3pPr>
            <a:lvl4pPr marL="1828800" lvl="3" indent="-304800" algn="l">
              <a:lnSpc>
                <a:spcPct val="115000"/>
              </a:lnSpc>
              <a:spcBef>
                <a:spcPts val="0"/>
              </a:spcBef>
              <a:spcAft>
                <a:spcPts val="0"/>
              </a:spcAft>
              <a:buSzPts val="1200"/>
              <a:buChar char="●"/>
              <a:defRPr sz="1200"/>
            </a:lvl4pPr>
            <a:lvl5pPr marL="2286000" lvl="4" indent="-304800" algn="l">
              <a:lnSpc>
                <a:spcPct val="115000"/>
              </a:lnSpc>
              <a:spcBef>
                <a:spcPts val="0"/>
              </a:spcBef>
              <a:spcAft>
                <a:spcPts val="0"/>
              </a:spcAft>
              <a:buSzPts val="1200"/>
              <a:buChar char="○"/>
              <a:defRPr sz="1200"/>
            </a:lvl5pPr>
            <a:lvl6pPr marL="2743200" lvl="5" indent="-304800" algn="l">
              <a:lnSpc>
                <a:spcPct val="115000"/>
              </a:lnSpc>
              <a:spcBef>
                <a:spcPts val="0"/>
              </a:spcBef>
              <a:spcAft>
                <a:spcPts val="0"/>
              </a:spcAft>
              <a:buSzPts val="1200"/>
              <a:buChar char="■"/>
              <a:defRPr sz="1200"/>
            </a:lvl6pPr>
            <a:lvl7pPr marL="3200400" lvl="6" indent="-304800" algn="l">
              <a:lnSpc>
                <a:spcPct val="115000"/>
              </a:lnSpc>
              <a:spcBef>
                <a:spcPts val="0"/>
              </a:spcBef>
              <a:spcAft>
                <a:spcPts val="0"/>
              </a:spcAft>
              <a:buSzPts val="1200"/>
              <a:buChar char="●"/>
              <a:defRPr sz="1200"/>
            </a:lvl7pPr>
            <a:lvl8pPr marL="3657600" lvl="7" indent="-304800" algn="l">
              <a:lnSpc>
                <a:spcPct val="115000"/>
              </a:lnSpc>
              <a:spcBef>
                <a:spcPts val="0"/>
              </a:spcBef>
              <a:spcAft>
                <a:spcPts val="0"/>
              </a:spcAft>
              <a:buSzPts val="1200"/>
              <a:buChar char="○"/>
              <a:defRPr sz="1200"/>
            </a:lvl8pPr>
            <a:lvl9pPr marL="4114800" lvl="8" indent="-304800" algn="l">
              <a:lnSpc>
                <a:spcPct val="115000"/>
              </a:lnSpc>
              <a:spcBef>
                <a:spcPts val="0"/>
              </a:spcBef>
              <a:spcAft>
                <a:spcPts val="0"/>
              </a:spcAft>
              <a:buSzPts val="1200"/>
              <a:buChar char="■"/>
              <a:defRPr sz="1200"/>
            </a:lvl9pPr>
          </a:lstStyle>
          <a:p>
            <a:endParaRPr/>
          </a:p>
        </p:txBody>
      </p:sp>
      <p:sp>
        <p:nvSpPr>
          <p:cNvPr id="23" name="Google Shape;23;p6"/>
          <p:cNvSpPr txBox="1">
            <a:spLocks noGrp="1"/>
          </p:cNvSpPr>
          <p:nvPr>
            <p:ph type="body" idx="2"/>
          </p:nvPr>
        </p:nvSpPr>
        <p:spPr>
          <a:xfrm>
            <a:off x="4832400" y="1152475"/>
            <a:ext cx="3999900" cy="3416400"/>
          </a:xfrm>
          <a:prstGeom prst="rect">
            <a:avLst/>
          </a:prstGeom>
          <a:noFill/>
          <a:ln>
            <a:noFill/>
          </a:ln>
        </p:spPr>
        <p:txBody>
          <a:bodyPr spcFirstLastPara="1" wrap="square" lIns="91425" tIns="91425" rIns="91425" bIns="91425" anchor="t" anchorCtr="0">
            <a:normAutofit/>
          </a:bodyPr>
          <a:lstStyle>
            <a:lvl1pPr marL="457200" lvl="0" indent="-317500" algn="l">
              <a:lnSpc>
                <a:spcPct val="115000"/>
              </a:lnSpc>
              <a:spcBef>
                <a:spcPts val="0"/>
              </a:spcBef>
              <a:spcAft>
                <a:spcPts val="0"/>
              </a:spcAft>
              <a:buSzPts val="1400"/>
              <a:buChar char="●"/>
              <a:defRPr sz="1400"/>
            </a:lvl1pPr>
            <a:lvl2pPr marL="914400" lvl="1" indent="-304800" algn="l">
              <a:lnSpc>
                <a:spcPct val="115000"/>
              </a:lnSpc>
              <a:spcBef>
                <a:spcPts val="0"/>
              </a:spcBef>
              <a:spcAft>
                <a:spcPts val="0"/>
              </a:spcAft>
              <a:buSzPts val="1200"/>
              <a:buChar char="○"/>
              <a:defRPr sz="1200"/>
            </a:lvl2pPr>
            <a:lvl3pPr marL="1371600" lvl="2" indent="-304800" algn="l">
              <a:lnSpc>
                <a:spcPct val="115000"/>
              </a:lnSpc>
              <a:spcBef>
                <a:spcPts val="0"/>
              </a:spcBef>
              <a:spcAft>
                <a:spcPts val="0"/>
              </a:spcAft>
              <a:buSzPts val="1200"/>
              <a:buChar char="■"/>
              <a:defRPr sz="1200"/>
            </a:lvl3pPr>
            <a:lvl4pPr marL="1828800" lvl="3" indent="-304800" algn="l">
              <a:lnSpc>
                <a:spcPct val="115000"/>
              </a:lnSpc>
              <a:spcBef>
                <a:spcPts val="0"/>
              </a:spcBef>
              <a:spcAft>
                <a:spcPts val="0"/>
              </a:spcAft>
              <a:buSzPts val="1200"/>
              <a:buChar char="●"/>
              <a:defRPr sz="1200"/>
            </a:lvl4pPr>
            <a:lvl5pPr marL="2286000" lvl="4" indent="-304800" algn="l">
              <a:lnSpc>
                <a:spcPct val="115000"/>
              </a:lnSpc>
              <a:spcBef>
                <a:spcPts val="0"/>
              </a:spcBef>
              <a:spcAft>
                <a:spcPts val="0"/>
              </a:spcAft>
              <a:buSzPts val="1200"/>
              <a:buChar char="○"/>
              <a:defRPr sz="1200"/>
            </a:lvl5pPr>
            <a:lvl6pPr marL="2743200" lvl="5" indent="-304800" algn="l">
              <a:lnSpc>
                <a:spcPct val="115000"/>
              </a:lnSpc>
              <a:spcBef>
                <a:spcPts val="0"/>
              </a:spcBef>
              <a:spcAft>
                <a:spcPts val="0"/>
              </a:spcAft>
              <a:buSzPts val="1200"/>
              <a:buChar char="■"/>
              <a:defRPr sz="1200"/>
            </a:lvl6pPr>
            <a:lvl7pPr marL="3200400" lvl="6" indent="-304800" algn="l">
              <a:lnSpc>
                <a:spcPct val="115000"/>
              </a:lnSpc>
              <a:spcBef>
                <a:spcPts val="0"/>
              </a:spcBef>
              <a:spcAft>
                <a:spcPts val="0"/>
              </a:spcAft>
              <a:buSzPts val="1200"/>
              <a:buChar char="●"/>
              <a:defRPr sz="1200"/>
            </a:lvl7pPr>
            <a:lvl8pPr marL="3657600" lvl="7" indent="-304800" algn="l">
              <a:lnSpc>
                <a:spcPct val="115000"/>
              </a:lnSpc>
              <a:spcBef>
                <a:spcPts val="0"/>
              </a:spcBef>
              <a:spcAft>
                <a:spcPts val="0"/>
              </a:spcAft>
              <a:buSzPts val="1200"/>
              <a:buChar char="○"/>
              <a:defRPr sz="1200"/>
            </a:lvl8pPr>
            <a:lvl9pPr marL="4114800" lvl="8" indent="-304800" algn="l">
              <a:lnSpc>
                <a:spcPct val="115000"/>
              </a:lnSpc>
              <a:spcBef>
                <a:spcPts val="0"/>
              </a:spcBef>
              <a:spcAft>
                <a:spcPts val="0"/>
              </a:spcAft>
              <a:buSzPts val="1200"/>
              <a:buChar char="■"/>
              <a:defRPr sz="1200"/>
            </a:lvl9pPr>
          </a:lstStyle>
          <a:p>
            <a:endParaRPr/>
          </a:p>
        </p:txBody>
      </p:sp>
      <p:sp>
        <p:nvSpPr>
          <p:cNvPr id="24" name="Google Shape;24;p6"/>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7"/>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a:endParaRPr/>
          </a:p>
        </p:txBody>
      </p:sp>
      <p:sp>
        <p:nvSpPr>
          <p:cNvPr id="27" name="Google Shape;27;p7"/>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8"/>
          <p:cNvSpPr txBox="1">
            <a:spLocks noGrp="1"/>
          </p:cNvSpPr>
          <p:nvPr>
            <p:ph type="title"/>
          </p:nvPr>
        </p:nvSpPr>
        <p:spPr>
          <a:xfrm>
            <a:off x="311700" y="555600"/>
            <a:ext cx="2808000" cy="755700"/>
          </a:xfrm>
          <a:prstGeom prst="rect">
            <a:avLst/>
          </a:prstGeom>
          <a:noFill/>
          <a:ln>
            <a:noFill/>
          </a:ln>
        </p:spPr>
        <p:txBody>
          <a:bodyPr spcFirstLastPara="1" wrap="square" lIns="91425" tIns="91425" rIns="91425" bIns="91425" anchor="b" anchorCtr="0">
            <a:normAutofit/>
          </a:bodyPr>
          <a:lstStyle>
            <a:lvl1pPr lvl="0" algn="l">
              <a:lnSpc>
                <a:spcPct val="100000"/>
              </a:lnSpc>
              <a:spcBef>
                <a:spcPts val="0"/>
              </a:spcBef>
              <a:spcAft>
                <a:spcPts val="0"/>
              </a:spcAft>
              <a:buSzPts val="2400"/>
              <a:buNone/>
              <a:defRPr sz="2400"/>
            </a:lvl1pPr>
            <a:lvl2pPr lvl="1" algn="l">
              <a:lnSpc>
                <a:spcPct val="100000"/>
              </a:lnSpc>
              <a:spcBef>
                <a:spcPts val="0"/>
              </a:spcBef>
              <a:spcAft>
                <a:spcPts val="0"/>
              </a:spcAft>
              <a:buSzPts val="2400"/>
              <a:buNone/>
              <a:defRPr sz="2400"/>
            </a:lvl2pPr>
            <a:lvl3pPr lvl="2" algn="l">
              <a:lnSpc>
                <a:spcPct val="100000"/>
              </a:lnSpc>
              <a:spcBef>
                <a:spcPts val="0"/>
              </a:spcBef>
              <a:spcAft>
                <a:spcPts val="0"/>
              </a:spcAft>
              <a:buSzPts val="2400"/>
              <a:buNone/>
              <a:defRPr sz="2400"/>
            </a:lvl3pPr>
            <a:lvl4pPr lvl="3" algn="l">
              <a:lnSpc>
                <a:spcPct val="100000"/>
              </a:lnSpc>
              <a:spcBef>
                <a:spcPts val="0"/>
              </a:spcBef>
              <a:spcAft>
                <a:spcPts val="0"/>
              </a:spcAft>
              <a:buSzPts val="2400"/>
              <a:buNone/>
              <a:defRPr sz="2400"/>
            </a:lvl4pPr>
            <a:lvl5pPr lvl="4" algn="l">
              <a:lnSpc>
                <a:spcPct val="100000"/>
              </a:lnSpc>
              <a:spcBef>
                <a:spcPts val="0"/>
              </a:spcBef>
              <a:spcAft>
                <a:spcPts val="0"/>
              </a:spcAft>
              <a:buSzPts val="2400"/>
              <a:buNone/>
              <a:defRPr sz="2400"/>
            </a:lvl5pPr>
            <a:lvl6pPr lvl="5" algn="l">
              <a:lnSpc>
                <a:spcPct val="100000"/>
              </a:lnSpc>
              <a:spcBef>
                <a:spcPts val="0"/>
              </a:spcBef>
              <a:spcAft>
                <a:spcPts val="0"/>
              </a:spcAft>
              <a:buSzPts val="2400"/>
              <a:buNone/>
              <a:defRPr sz="2400"/>
            </a:lvl6pPr>
            <a:lvl7pPr lvl="6" algn="l">
              <a:lnSpc>
                <a:spcPct val="100000"/>
              </a:lnSpc>
              <a:spcBef>
                <a:spcPts val="0"/>
              </a:spcBef>
              <a:spcAft>
                <a:spcPts val="0"/>
              </a:spcAft>
              <a:buSzPts val="2400"/>
              <a:buNone/>
              <a:defRPr sz="2400"/>
            </a:lvl7pPr>
            <a:lvl8pPr lvl="7" algn="l">
              <a:lnSpc>
                <a:spcPct val="100000"/>
              </a:lnSpc>
              <a:spcBef>
                <a:spcPts val="0"/>
              </a:spcBef>
              <a:spcAft>
                <a:spcPts val="0"/>
              </a:spcAft>
              <a:buSzPts val="2400"/>
              <a:buNone/>
              <a:defRPr sz="2400"/>
            </a:lvl8pPr>
            <a:lvl9pPr lvl="8" algn="l">
              <a:lnSpc>
                <a:spcPct val="100000"/>
              </a:lnSpc>
              <a:spcBef>
                <a:spcPts val="0"/>
              </a:spcBef>
              <a:spcAft>
                <a:spcPts val="0"/>
              </a:spcAft>
              <a:buSzPts val="2400"/>
              <a:buNone/>
              <a:defRPr sz="2400"/>
            </a:lvl9pPr>
          </a:lstStyle>
          <a:p>
            <a:endParaRPr/>
          </a:p>
        </p:txBody>
      </p:sp>
      <p:sp>
        <p:nvSpPr>
          <p:cNvPr id="30" name="Google Shape;30;p8"/>
          <p:cNvSpPr txBox="1">
            <a:spLocks noGrp="1"/>
          </p:cNvSpPr>
          <p:nvPr>
            <p:ph type="body" idx="1"/>
          </p:nvPr>
        </p:nvSpPr>
        <p:spPr>
          <a:xfrm>
            <a:off x="311700" y="1389600"/>
            <a:ext cx="2808000" cy="3179400"/>
          </a:xfrm>
          <a:prstGeom prst="rect">
            <a:avLst/>
          </a:prstGeom>
          <a:noFill/>
          <a:ln>
            <a:noFill/>
          </a:ln>
        </p:spPr>
        <p:txBody>
          <a:bodyPr spcFirstLastPara="1" wrap="square" lIns="91425" tIns="91425" rIns="91425" bIns="91425" anchor="t" anchorCtr="0">
            <a:normAutofit/>
          </a:bodyPr>
          <a:lstStyle>
            <a:lvl1pPr marL="457200" lvl="0" indent="-304800" algn="l">
              <a:lnSpc>
                <a:spcPct val="115000"/>
              </a:lnSpc>
              <a:spcBef>
                <a:spcPts val="0"/>
              </a:spcBef>
              <a:spcAft>
                <a:spcPts val="0"/>
              </a:spcAft>
              <a:buSzPts val="1200"/>
              <a:buChar char="●"/>
              <a:defRPr sz="1200"/>
            </a:lvl1pPr>
            <a:lvl2pPr marL="914400" lvl="1" indent="-304800" algn="l">
              <a:lnSpc>
                <a:spcPct val="115000"/>
              </a:lnSpc>
              <a:spcBef>
                <a:spcPts val="0"/>
              </a:spcBef>
              <a:spcAft>
                <a:spcPts val="0"/>
              </a:spcAft>
              <a:buSzPts val="1200"/>
              <a:buChar char="○"/>
              <a:defRPr sz="1200"/>
            </a:lvl2pPr>
            <a:lvl3pPr marL="1371600" lvl="2" indent="-304800" algn="l">
              <a:lnSpc>
                <a:spcPct val="115000"/>
              </a:lnSpc>
              <a:spcBef>
                <a:spcPts val="0"/>
              </a:spcBef>
              <a:spcAft>
                <a:spcPts val="0"/>
              </a:spcAft>
              <a:buSzPts val="1200"/>
              <a:buChar char="■"/>
              <a:defRPr sz="1200"/>
            </a:lvl3pPr>
            <a:lvl4pPr marL="1828800" lvl="3" indent="-304800" algn="l">
              <a:lnSpc>
                <a:spcPct val="115000"/>
              </a:lnSpc>
              <a:spcBef>
                <a:spcPts val="0"/>
              </a:spcBef>
              <a:spcAft>
                <a:spcPts val="0"/>
              </a:spcAft>
              <a:buSzPts val="1200"/>
              <a:buChar char="●"/>
              <a:defRPr sz="1200"/>
            </a:lvl4pPr>
            <a:lvl5pPr marL="2286000" lvl="4" indent="-304800" algn="l">
              <a:lnSpc>
                <a:spcPct val="115000"/>
              </a:lnSpc>
              <a:spcBef>
                <a:spcPts val="0"/>
              </a:spcBef>
              <a:spcAft>
                <a:spcPts val="0"/>
              </a:spcAft>
              <a:buSzPts val="1200"/>
              <a:buChar char="○"/>
              <a:defRPr sz="1200"/>
            </a:lvl5pPr>
            <a:lvl6pPr marL="2743200" lvl="5" indent="-304800" algn="l">
              <a:lnSpc>
                <a:spcPct val="115000"/>
              </a:lnSpc>
              <a:spcBef>
                <a:spcPts val="0"/>
              </a:spcBef>
              <a:spcAft>
                <a:spcPts val="0"/>
              </a:spcAft>
              <a:buSzPts val="1200"/>
              <a:buChar char="■"/>
              <a:defRPr sz="1200"/>
            </a:lvl6pPr>
            <a:lvl7pPr marL="3200400" lvl="6" indent="-304800" algn="l">
              <a:lnSpc>
                <a:spcPct val="115000"/>
              </a:lnSpc>
              <a:spcBef>
                <a:spcPts val="0"/>
              </a:spcBef>
              <a:spcAft>
                <a:spcPts val="0"/>
              </a:spcAft>
              <a:buSzPts val="1200"/>
              <a:buChar char="●"/>
              <a:defRPr sz="1200"/>
            </a:lvl7pPr>
            <a:lvl8pPr marL="3657600" lvl="7" indent="-304800" algn="l">
              <a:lnSpc>
                <a:spcPct val="115000"/>
              </a:lnSpc>
              <a:spcBef>
                <a:spcPts val="0"/>
              </a:spcBef>
              <a:spcAft>
                <a:spcPts val="0"/>
              </a:spcAft>
              <a:buSzPts val="1200"/>
              <a:buChar char="○"/>
              <a:defRPr sz="1200"/>
            </a:lvl8pPr>
            <a:lvl9pPr marL="4114800" lvl="8" indent="-304800" algn="l">
              <a:lnSpc>
                <a:spcPct val="115000"/>
              </a:lnSpc>
              <a:spcBef>
                <a:spcPts val="0"/>
              </a:spcBef>
              <a:spcAft>
                <a:spcPts val="0"/>
              </a:spcAft>
              <a:buSzPts val="1200"/>
              <a:buChar char="■"/>
              <a:defRPr sz="1200"/>
            </a:lvl9pPr>
          </a:lstStyle>
          <a:p>
            <a:endParaRPr/>
          </a:p>
        </p:txBody>
      </p:sp>
      <p:sp>
        <p:nvSpPr>
          <p:cNvPr id="31" name="Google Shape;31;p8"/>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9"/>
          <p:cNvSpPr txBox="1">
            <a:spLocks noGrp="1"/>
          </p:cNvSpPr>
          <p:nvPr>
            <p:ph type="title"/>
          </p:nvPr>
        </p:nvSpPr>
        <p:spPr>
          <a:xfrm>
            <a:off x="490250" y="450150"/>
            <a:ext cx="6367800" cy="4090800"/>
          </a:xfrm>
          <a:prstGeom prst="rect">
            <a:avLst/>
          </a:prstGeom>
          <a:noFill/>
          <a:ln>
            <a:noFill/>
          </a:ln>
        </p:spPr>
        <p:txBody>
          <a:bodyPr spcFirstLastPara="1" wrap="square" lIns="91425" tIns="91425" rIns="91425" bIns="91425" anchor="ctr" anchorCtr="0">
            <a:normAutofit/>
          </a:bodyPr>
          <a:lstStyle>
            <a:lvl1pPr lvl="0" algn="l">
              <a:lnSpc>
                <a:spcPct val="100000"/>
              </a:lnSpc>
              <a:spcBef>
                <a:spcPts val="0"/>
              </a:spcBef>
              <a:spcAft>
                <a:spcPts val="0"/>
              </a:spcAft>
              <a:buSzPts val="4800"/>
              <a:buNone/>
              <a:defRPr sz="4800"/>
            </a:lvl1pPr>
            <a:lvl2pPr lvl="1" algn="l">
              <a:lnSpc>
                <a:spcPct val="100000"/>
              </a:lnSpc>
              <a:spcBef>
                <a:spcPts val="0"/>
              </a:spcBef>
              <a:spcAft>
                <a:spcPts val="0"/>
              </a:spcAft>
              <a:buSzPts val="4800"/>
              <a:buNone/>
              <a:defRPr sz="4800"/>
            </a:lvl2pPr>
            <a:lvl3pPr lvl="2" algn="l">
              <a:lnSpc>
                <a:spcPct val="100000"/>
              </a:lnSpc>
              <a:spcBef>
                <a:spcPts val="0"/>
              </a:spcBef>
              <a:spcAft>
                <a:spcPts val="0"/>
              </a:spcAft>
              <a:buSzPts val="4800"/>
              <a:buNone/>
              <a:defRPr sz="4800"/>
            </a:lvl3pPr>
            <a:lvl4pPr lvl="3" algn="l">
              <a:lnSpc>
                <a:spcPct val="100000"/>
              </a:lnSpc>
              <a:spcBef>
                <a:spcPts val="0"/>
              </a:spcBef>
              <a:spcAft>
                <a:spcPts val="0"/>
              </a:spcAft>
              <a:buSzPts val="4800"/>
              <a:buNone/>
              <a:defRPr sz="4800"/>
            </a:lvl4pPr>
            <a:lvl5pPr lvl="4" algn="l">
              <a:lnSpc>
                <a:spcPct val="100000"/>
              </a:lnSpc>
              <a:spcBef>
                <a:spcPts val="0"/>
              </a:spcBef>
              <a:spcAft>
                <a:spcPts val="0"/>
              </a:spcAft>
              <a:buSzPts val="4800"/>
              <a:buNone/>
              <a:defRPr sz="4800"/>
            </a:lvl5pPr>
            <a:lvl6pPr lvl="5" algn="l">
              <a:lnSpc>
                <a:spcPct val="100000"/>
              </a:lnSpc>
              <a:spcBef>
                <a:spcPts val="0"/>
              </a:spcBef>
              <a:spcAft>
                <a:spcPts val="0"/>
              </a:spcAft>
              <a:buSzPts val="4800"/>
              <a:buNone/>
              <a:defRPr sz="4800"/>
            </a:lvl6pPr>
            <a:lvl7pPr lvl="6" algn="l">
              <a:lnSpc>
                <a:spcPct val="100000"/>
              </a:lnSpc>
              <a:spcBef>
                <a:spcPts val="0"/>
              </a:spcBef>
              <a:spcAft>
                <a:spcPts val="0"/>
              </a:spcAft>
              <a:buSzPts val="4800"/>
              <a:buNone/>
              <a:defRPr sz="4800"/>
            </a:lvl7pPr>
            <a:lvl8pPr lvl="7" algn="l">
              <a:lnSpc>
                <a:spcPct val="100000"/>
              </a:lnSpc>
              <a:spcBef>
                <a:spcPts val="0"/>
              </a:spcBef>
              <a:spcAft>
                <a:spcPts val="0"/>
              </a:spcAft>
              <a:buSzPts val="4800"/>
              <a:buNone/>
              <a:defRPr sz="4800"/>
            </a:lvl8pPr>
            <a:lvl9pPr lvl="8" algn="l">
              <a:lnSpc>
                <a:spcPct val="100000"/>
              </a:lnSpc>
              <a:spcBef>
                <a:spcPts val="0"/>
              </a:spcBef>
              <a:spcAft>
                <a:spcPts val="0"/>
              </a:spcAft>
              <a:buSzPts val="4800"/>
              <a:buNone/>
              <a:defRPr sz="4800"/>
            </a:lvl9pPr>
          </a:lstStyle>
          <a:p>
            <a:endParaRPr/>
          </a:p>
        </p:txBody>
      </p:sp>
      <p:sp>
        <p:nvSpPr>
          <p:cNvPr id="34" name="Google Shape;34;p9"/>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10"/>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7" name="Google Shape;37;p10"/>
          <p:cNvSpPr txBox="1">
            <a:spLocks noGrp="1"/>
          </p:cNvSpPr>
          <p:nvPr>
            <p:ph type="title"/>
          </p:nvPr>
        </p:nvSpPr>
        <p:spPr>
          <a:xfrm>
            <a:off x="265500" y="1233175"/>
            <a:ext cx="4045200" cy="1482300"/>
          </a:xfrm>
          <a:prstGeom prst="rect">
            <a:avLst/>
          </a:prstGeom>
          <a:noFill/>
          <a:ln>
            <a:noFill/>
          </a:ln>
        </p:spPr>
        <p:txBody>
          <a:bodyPr spcFirstLastPara="1" wrap="square" lIns="91425" tIns="91425" rIns="91425" bIns="91425" anchor="b" anchorCtr="0">
            <a:normAutofit/>
          </a:bodyPr>
          <a:lstStyle>
            <a:lvl1pPr lvl="0" algn="ctr">
              <a:lnSpc>
                <a:spcPct val="100000"/>
              </a:lnSpc>
              <a:spcBef>
                <a:spcPts val="0"/>
              </a:spcBef>
              <a:spcAft>
                <a:spcPts val="0"/>
              </a:spcAft>
              <a:buSzPts val="4200"/>
              <a:buNone/>
              <a:defRPr sz="4200"/>
            </a:lvl1pPr>
            <a:lvl2pPr lvl="1" algn="ctr">
              <a:lnSpc>
                <a:spcPct val="100000"/>
              </a:lnSpc>
              <a:spcBef>
                <a:spcPts val="0"/>
              </a:spcBef>
              <a:spcAft>
                <a:spcPts val="0"/>
              </a:spcAft>
              <a:buSzPts val="4200"/>
              <a:buNone/>
              <a:defRPr sz="4200"/>
            </a:lvl2pPr>
            <a:lvl3pPr lvl="2" algn="ctr">
              <a:lnSpc>
                <a:spcPct val="100000"/>
              </a:lnSpc>
              <a:spcBef>
                <a:spcPts val="0"/>
              </a:spcBef>
              <a:spcAft>
                <a:spcPts val="0"/>
              </a:spcAft>
              <a:buSzPts val="4200"/>
              <a:buNone/>
              <a:defRPr sz="4200"/>
            </a:lvl3pPr>
            <a:lvl4pPr lvl="3" algn="ctr">
              <a:lnSpc>
                <a:spcPct val="100000"/>
              </a:lnSpc>
              <a:spcBef>
                <a:spcPts val="0"/>
              </a:spcBef>
              <a:spcAft>
                <a:spcPts val="0"/>
              </a:spcAft>
              <a:buSzPts val="4200"/>
              <a:buNone/>
              <a:defRPr sz="4200"/>
            </a:lvl4pPr>
            <a:lvl5pPr lvl="4" algn="ctr">
              <a:lnSpc>
                <a:spcPct val="100000"/>
              </a:lnSpc>
              <a:spcBef>
                <a:spcPts val="0"/>
              </a:spcBef>
              <a:spcAft>
                <a:spcPts val="0"/>
              </a:spcAft>
              <a:buSzPts val="4200"/>
              <a:buNone/>
              <a:defRPr sz="4200"/>
            </a:lvl5pPr>
            <a:lvl6pPr lvl="5" algn="ctr">
              <a:lnSpc>
                <a:spcPct val="100000"/>
              </a:lnSpc>
              <a:spcBef>
                <a:spcPts val="0"/>
              </a:spcBef>
              <a:spcAft>
                <a:spcPts val="0"/>
              </a:spcAft>
              <a:buSzPts val="4200"/>
              <a:buNone/>
              <a:defRPr sz="4200"/>
            </a:lvl6pPr>
            <a:lvl7pPr lvl="6" algn="ctr">
              <a:lnSpc>
                <a:spcPct val="100000"/>
              </a:lnSpc>
              <a:spcBef>
                <a:spcPts val="0"/>
              </a:spcBef>
              <a:spcAft>
                <a:spcPts val="0"/>
              </a:spcAft>
              <a:buSzPts val="4200"/>
              <a:buNone/>
              <a:defRPr sz="4200"/>
            </a:lvl7pPr>
            <a:lvl8pPr lvl="7" algn="ctr">
              <a:lnSpc>
                <a:spcPct val="100000"/>
              </a:lnSpc>
              <a:spcBef>
                <a:spcPts val="0"/>
              </a:spcBef>
              <a:spcAft>
                <a:spcPts val="0"/>
              </a:spcAft>
              <a:buSzPts val="4200"/>
              <a:buNone/>
              <a:defRPr sz="4200"/>
            </a:lvl8pPr>
            <a:lvl9pPr lvl="8" algn="ctr">
              <a:lnSpc>
                <a:spcPct val="100000"/>
              </a:lnSpc>
              <a:spcBef>
                <a:spcPts val="0"/>
              </a:spcBef>
              <a:spcAft>
                <a:spcPts val="0"/>
              </a:spcAft>
              <a:buSzPts val="4200"/>
              <a:buNone/>
              <a:defRPr sz="4200"/>
            </a:lvl9pPr>
          </a:lstStyle>
          <a:p>
            <a:endParaRPr/>
          </a:p>
        </p:txBody>
      </p:sp>
      <p:sp>
        <p:nvSpPr>
          <p:cNvPr id="38" name="Google Shape;38;p10"/>
          <p:cNvSpPr txBox="1">
            <a:spLocks noGrp="1"/>
          </p:cNvSpPr>
          <p:nvPr>
            <p:ph type="subTitle" idx="1"/>
          </p:nvPr>
        </p:nvSpPr>
        <p:spPr>
          <a:xfrm>
            <a:off x="265500" y="2803075"/>
            <a:ext cx="4045200" cy="1235100"/>
          </a:xfrm>
          <a:prstGeom prst="rect">
            <a:avLst/>
          </a:prstGeom>
          <a:noFill/>
          <a:ln>
            <a:noFill/>
          </a:ln>
        </p:spPr>
        <p:txBody>
          <a:bodyPr spcFirstLastPara="1" wrap="square" lIns="91425" tIns="91425" rIns="91425" bIns="91425" anchor="t" anchorCtr="0">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10"/>
          <p:cNvSpPr txBox="1">
            <a:spLocks noGrp="1"/>
          </p:cNvSpPr>
          <p:nvPr>
            <p:ph type="body" idx="2"/>
          </p:nvPr>
        </p:nvSpPr>
        <p:spPr>
          <a:xfrm>
            <a:off x="4939500" y="724075"/>
            <a:ext cx="3837000" cy="3695100"/>
          </a:xfrm>
          <a:prstGeom prst="rect">
            <a:avLst/>
          </a:prstGeom>
          <a:noFill/>
          <a:ln>
            <a:noFill/>
          </a:ln>
        </p:spPr>
        <p:txBody>
          <a:bodyPr spcFirstLastPara="1" wrap="square" lIns="91425" tIns="91425" rIns="91425" bIns="91425" anchor="ctr" anchorCtr="0">
            <a:normAutofit/>
          </a:bodyPr>
          <a:lstStyle>
            <a:lvl1pPr marL="457200" lvl="0" indent="-342900" algn="l">
              <a:lnSpc>
                <a:spcPct val="115000"/>
              </a:lnSpc>
              <a:spcBef>
                <a:spcPts val="0"/>
              </a:spcBef>
              <a:spcAft>
                <a:spcPts val="0"/>
              </a:spcAft>
              <a:buSzPts val="1800"/>
              <a:buChar char="●"/>
              <a:defRPr/>
            </a:lvl1pPr>
            <a:lvl2pPr marL="914400" lvl="1" indent="-317500" algn="l">
              <a:lnSpc>
                <a:spcPct val="115000"/>
              </a:lnSpc>
              <a:spcBef>
                <a:spcPts val="0"/>
              </a:spcBef>
              <a:spcAft>
                <a:spcPts val="0"/>
              </a:spcAft>
              <a:buSzPts val="1400"/>
              <a:buChar char="○"/>
              <a:defRPr/>
            </a:lvl2pPr>
            <a:lvl3pPr marL="1371600" lvl="2" indent="-317500" algn="l">
              <a:lnSpc>
                <a:spcPct val="115000"/>
              </a:lnSpc>
              <a:spcBef>
                <a:spcPts val="0"/>
              </a:spcBef>
              <a:spcAft>
                <a:spcPts val="0"/>
              </a:spcAft>
              <a:buSzPts val="1400"/>
              <a:buChar char="■"/>
              <a:defRPr/>
            </a:lvl3pPr>
            <a:lvl4pPr marL="1828800" lvl="3" indent="-317500" algn="l">
              <a:lnSpc>
                <a:spcPct val="115000"/>
              </a:lnSpc>
              <a:spcBef>
                <a:spcPts val="0"/>
              </a:spcBef>
              <a:spcAft>
                <a:spcPts val="0"/>
              </a:spcAft>
              <a:buSzPts val="1400"/>
              <a:buChar char="●"/>
              <a:defRPr/>
            </a:lvl4pPr>
            <a:lvl5pPr marL="2286000" lvl="4" indent="-317500" algn="l">
              <a:lnSpc>
                <a:spcPct val="115000"/>
              </a:lnSpc>
              <a:spcBef>
                <a:spcPts val="0"/>
              </a:spcBef>
              <a:spcAft>
                <a:spcPts val="0"/>
              </a:spcAft>
              <a:buSzPts val="1400"/>
              <a:buChar char="○"/>
              <a:defRPr/>
            </a:lvl5pPr>
            <a:lvl6pPr marL="2743200" lvl="5" indent="-317500" algn="l">
              <a:lnSpc>
                <a:spcPct val="115000"/>
              </a:lnSpc>
              <a:spcBef>
                <a:spcPts val="0"/>
              </a:spcBef>
              <a:spcAft>
                <a:spcPts val="0"/>
              </a:spcAft>
              <a:buSzPts val="1400"/>
              <a:buChar char="■"/>
              <a:defRPr/>
            </a:lvl6pPr>
            <a:lvl7pPr marL="3200400" lvl="6" indent="-317500" algn="l">
              <a:lnSpc>
                <a:spcPct val="115000"/>
              </a:lnSpc>
              <a:spcBef>
                <a:spcPts val="0"/>
              </a:spcBef>
              <a:spcAft>
                <a:spcPts val="0"/>
              </a:spcAft>
              <a:buSzPts val="1400"/>
              <a:buChar char="●"/>
              <a:defRPr/>
            </a:lvl7pPr>
            <a:lvl8pPr marL="3657600" lvl="7" indent="-317500" algn="l">
              <a:lnSpc>
                <a:spcPct val="115000"/>
              </a:lnSpc>
              <a:spcBef>
                <a:spcPts val="0"/>
              </a:spcBef>
              <a:spcAft>
                <a:spcPts val="0"/>
              </a:spcAft>
              <a:buSzPts val="1400"/>
              <a:buChar char="○"/>
              <a:defRPr/>
            </a:lvl8pPr>
            <a:lvl9pPr marL="4114800" lvl="8" indent="-317500" algn="l">
              <a:lnSpc>
                <a:spcPct val="115000"/>
              </a:lnSpc>
              <a:spcBef>
                <a:spcPts val="0"/>
              </a:spcBef>
              <a:spcAft>
                <a:spcPts val="0"/>
              </a:spcAft>
              <a:buSzPts val="1400"/>
              <a:buChar char="■"/>
              <a:defRPr/>
            </a:lvl9pPr>
          </a:lstStyle>
          <a:p>
            <a:endParaRPr/>
          </a:p>
        </p:txBody>
      </p:sp>
      <p:sp>
        <p:nvSpPr>
          <p:cNvPr id="40" name="Google Shape;40;p10"/>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1"/>
          <p:cNvSpPr txBox="1">
            <a:spLocks noGrp="1"/>
          </p:cNvSpPr>
          <p:nvPr>
            <p:ph type="body" idx="1"/>
          </p:nvPr>
        </p:nvSpPr>
        <p:spPr>
          <a:xfrm>
            <a:off x="311700" y="4230575"/>
            <a:ext cx="5998800" cy="605100"/>
          </a:xfrm>
          <a:prstGeom prst="rect">
            <a:avLst/>
          </a:prstGeom>
          <a:noFill/>
          <a:ln>
            <a:noFill/>
          </a:ln>
        </p:spPr>
        <p:txBody>
          <a:bodyPr spcFirstLastPara="1" wrap="square" lIns="91425" tIns="91425" rIns="91425" bIns="91425" anchor="ctr" anchorCtr="0">
            <a:normAutofit/>
          </a:bodyPr>
          <a:lstStyle>
            <a:lvl1pPr marL="457200" lvl="0" indent="-228600" algn="l">
              <a:lnSpc>
                <a:spcPct val="100000"/>
              </a:lnSpc>
              <a:spcBef>
                <a:spcPts val="0"/>
              </a:spcBef>
              <a:spcAft>
                <a:spcPts val="0"/>
              </a:spcAft>
              <a:buSzPts val="1800"/>
              <a:buNone/>
              <a:defRPr/>
            </a:lvl1pPr>
          </a:lstStyle>
          <a:p>
            <a:endParaRPr/>
          </a:p>
        </p:txBody>
      </p:sp>
      <p:sp>
        <p:nvSpPr>
          <p:cNvPr id="43" name="Google Shape;43;p1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fi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blipFill dpi="0" rotWithShape="1">
          <a:blip r:embed="rId13">
            <a:lum/>
          </a:blip>
          <a:srcRect/>
          <a:stretch>
            <a:fillRect l="-6000" r="-6000"/>
          </a:stretch>
        </a:blipFill>
        <a:effectLst/>
      </p:bgPr>
    </p:bg>
    <p:spTree>
      <p:nvGrpSpPr>
        <p:cNvPr id="1" name="Shape 5"/>
        <p:cNvGrpSpPr/>
        <p:nvPr/>
      </p:nvGrpSpPr>
      <p:grpSpPr>
        <a:xfrm>
          <a:off x="0" y="0"/>
          <a:ext cx="0" cy="0"/>
          <a:chOff x="0" y="0"/>
          <a:chExt cx="0" cy="0"/>
        </a:xfrm>
      </p:grpSpPr>
      <p:sp>
        <p:nvSpPr>
          <p:cNvPr id="6" name="Google Shape;6;p2"/>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a:bodyPr>
          <a:lstStyle>
            <a:lvl1pPr marR="0" lvl="0"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9pPr>
          </a:lstStyle>
          <a:p>
            <a:endParaRPr/>
          </a:p>
        </p:txBody>
      </p:sp>
      <p:sp>
        <p:nvSpPr>
          <p:cNvPr id="7" name="Google Shape;7;p2"/>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rmAutofit/>
          </a:bodyPr>
          <a:lstStyle>
            <a:lvl1pPr marL="457200" marR="0" lvl="0" indent="-342900" algn="l" rtl="0">
              <a:lnSpc>
                <a:spcPct val="115000"/>
              </a:lnSpc>
              <a:spcBef>
                <a:spcPts val="0"/>
              </a:spcBef>
              <a:spcAft>
                <a:spcPts val="0"/>
              </a:spcAft>
              <a:buClr>
                <a:schemeClr val="dk2"/>
              </a:buClr>
              <a:buSzPts val="1800"/>
              <a:buFont typeface="Arial"/>
              <a:buChar char="●"/>
              <a:defRPr sz="1800" b="0" i="0" u="none" strike="noStrike" cap="none">
                <a:solidFill>
                  <a:schemeClr val="dk2"/>
                </a:solidFill>
                <a:latin typeface="Arial"/>
                <a:ea typeface="Arial"/>
                <a:cs typeface="Arial"/>
                <a:sym typeface="Arial"/>
              </a:defRPr>
            </a:lvl1pPr>
            <a:lvl2pPr marL="914400" marR="0" lvl="1"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2pPr>
            <a:lvl3pPr marL="1371600" marR="0" lvl="2"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3pPr>
            <a:lvl4pPr marL="1828800" marR="0" lvl="3"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4pPr>
            <a:lvl5pPr marL="2286000" marR="0" lvl="4"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5pPr>
            <a:lvl6pPr marL="2743200" marR="0" lvl="5"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6pPr>
            <a:lvl7pPr marL="3200400" marR="0" lvl="6"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7pPr>
            <a:lvl8pPr marL="3657600" marR="0" lvl="7"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8pPr>
            <a:lvl9pPr marL="4114800" marR="0" lvl="8"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9pPr>
          </a:lstStyle>
          <a:p>
            <a:endParaRPr/>
          </a:p>
        </p:txBody>
      </p:sp>
      <p:sp>
        <p:nvSpPr>
          <p:cNvPr id="8" name="Google Shape;8;p2"/>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marL="0" marR="0" lvl="0"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pic>
        <p:nvPicPr>
          <p:cNvPr id="5" name="Picture 4" descr="A picture containing text">
            <a:extLst>
              <a:ext uri="{FF2B5EF4-FFF2-40B4-BE49-F238E27FC236}">
                <a16:creationId xmlns:a16="http://schemas.microsoft.com/office/drawing/2014/main" id="{BA4D6EEB-3619-748B-F6AF-C9FA9B482C6F}"/>
              </a:ext>
            </a:extLst>
          </p:cNvPr>
          <p:cNvPicPr>
            <a:picLocks noChangeAspect="1"/>
          </p:cNvPicPr>
          <p:nvPr/>
        </p:nvPicPr>
        <p:blipFill>
          <a:blip r:embed="rId3"/>
          <a:stretch>
            <a:fillRect/>
          </a:stretch>
        </p:blipFill>
        <p:spPr>
          <a:xfrm>
            <a:off x="0" y="0"/>
            <a:ext cx="9143999" cy="5470928"/>
          </a:xfrm>
          <a:prstGeom prst="rect">
            <a:avLst/>
          </a:prstGeom>
        </p:spPr>
      </p:pic>
      <p:sp>
        <p:nvSpPr>
          <p:cNvPr id="54" name="Google Shape;54;p1"/>
          <p:cNvSpPr/>
          <p:nvPr/>
        </p:nvSpPr>
        <p:spPr>
          <a:xfrm>
            <a:off x="117734" y="86392"/>
            <a:ext cx="2750330" cy="2300270"/>
          </a:xfrm>
          <a:prstGeom prst="rect">
            <a:avLst/>
          </a:prstGeom>
          <a:solidFill>
            <a:schemeClr val="lt1"/>
          </a:solidFill>
          <a:ln w="28575" cap="flat" cmpd="sng">
            <a:solidFill>
              <a:srgbClr val="38761D"/>
            </a:solidFill>
            <a:prstDash val="solid"/>
            <a:round/>
            <a:headEnd type="none" w="sm" len="sm"/>
            <a:tailEnd type="none" w="sm" len="sm"/>
          </a:ln>
        </p:spPr>
        <p:txBody>
          <a:bodyPr spcFirstLastPara="1" wrap="square" lIns="91425" tIns="91425" rIns="91425" bIns="91425" anchor="ctr" anchorCtr="0">
            <a:noAutofit/>
          </a:bodyPr>
          <a:lstStyle/>
          <a:p>
            <a:pPr lvl="0">
              <a:buSzPts val="1200"/>
            </a:pPr>
            <a:r>
              <a:rPr lang="en-US" sz="1200" b="1" dirty="0">
                <a:solidFill>
                  <a:schemeClr val="accent1">
                    <a:lumMod val="75000"/>
                  </a:schemeClr>
                </a:solidFill>
              </a:rPr>
              <a:t>Communication and Language</a:t>
            </a:r>
            <a:endParaRPr lang="en-US" sz="1050" b="1" dirty="0">
              <a:solidFill>
                <a:schemeClr val="accent1">
                  <a:lumMod val="75000"/>
                </a:schemeClr>
              </a:solidFill>
            </a:endParaRPr>
          </a:p>
          <a:p>
            <a:pPr>
              <a:buSzPts val="1200"/>
            </a:pPr>
            <a:r>
              <a:rPr lang="en-US" sz="1100" dirty="0">
                <a:solidFill>
                  <a:schemeClr val="dk1"/>
                </a:solidFill>
                <a:latin typeface="Century Gothic" panose="020B0502020202020204" pitchFamily="34" charset="0"/>
              </a:rPr>
              <a:t>We will explore the language associated with seasonal change and look at ice and changing states of matter (Linked to science) </a:t>
            </a:r>
          </a:p>
          <a:p>
            <a:pPr>
              <a:buSzPts val="1200"/>
            </a:pPr>
            <a:r>
              <a:rPr lang="en-US" sz="1100" dirty="0">
                <a:solidFill>
                  <a:schemeClr val="dk1"/>
                </a:solidFill>
                <a:latin typeface="Century Gothic" panose="020B0502020202020204" pitchFamily="34" charset="0"/>
              </a:rPr>
              <a:t>We will continue to add new words and vocabulary to our word tree through discussion, stories and rhymes and through mathematical language. We will be ‘Terrific Talkers’ and  speak clearly engaging in conversation about what we have done and are going to do. </a:t>
            </a:r>
          </a:p>
        </p:txBody>
      </p:sp>
      <p:sp>
        <p:nvSpPr>
          <p:cNvPr id="55" name="Google Shape;55;p1"/>
          <p:cNvSpPr/>
          <p:nvPr/>
        </p:nvSpPr>
        <p:spPr>
          <a:xfrm>
            <a:off x="4726841" y="2546552"/>
            <a:ext cx="2219396" cy="2571749"/>
          </a:xfrm>
          <a:prstGeom prst="rect">
            <a:avLst/>
          </a:prstGeom>
          <a:solidFill>
            <a:schemeClr val="lt1"/>
          </a:solidFill>
          <a:ln w="19050" cap="flat" cmpd="sng">
            <a:solidFill>
              <a:srgbClr val="38761D"/>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None/>
            </a:pPr>
            <a:r>
              <a:rPr lang="en-US" sz="1200" b="1" dirty="0">
                <a:solidFill>
                  <a:schemeClr val="accent1">
                    <a:lumMod val="75000"/>
                  </a:schemeClr>
                </a:solidFill>
              </a:rPr>
              <a:t>Understanding of the world </a:t>
            </a:r>
            <a:endParaRPr sz="1200" b="1" dirty="0">
              <a:solidFill>
                <a:schemeClr val="accent1">
                  <a:lumMod val="75000"/>
                </a:schemeClr>
              </a:solidFill>
            </a:endParaRPr>
          </a:p>
          <a:p>
            <a:r>
              <a:rPr lang="en-US" sz="1100" dirty="0">
                <a:solidFill>
                  <a:schemeClr val="dk1"/>
                </a:solidFill>
                <a:latin typeface="Century Gothic" panose="020B0502020202020204" pitchFamily="34" charset="0"/>
              </a:rPr>
              <a:t>We will be learning about people and animals living in different places around the world. Why are Polar regions  cold, icy and have snow? Why are deserts dry and sandy and very hot in the day and very cold at night? </a:t>
            </a:r>
          </a:p>
          <a:p>
            <a:r>
              <a:rPr lang="en-US" sz="1100" dirty="0">
                <a:solidFill>
                  <a:schemeClr val="dk1"/>
                </a:solidFill>
                <a:latin typeface="Century Gothic" panose="020B0502020202020204" pitchFamily="34" charset="0"/>
              </a:rPr>
              <a:t>Is there more sea than land on earth?  </a:t>
            </a:r>
          </a:p>
          <a:p>
            <a:r>
              <a:rPr lang="en-US" sz="1100" dirty="0">
                <a:solidFill>
                  <a:schemeClr val="dk1"/>
                </a:solidFill>
                <a:latin typeface="Century Gothic" panose="020B0502020202020204" pitchFamily="34" charset="0"/>
              </a:rPr>
              <a:t>We will look at why some places are special and why. We will learn about Chinese New Year. </a:t>
            </a:r>
          </a:p>
        </p:txBody>
      </p:sp>
      <p:sp>
        <p:nvSpPr>
          <p:cNvPr id="56" name="Google Shape;56;p1"/>
          <p:cNvSpPr/>
          <p:nvPr/>
        </p:nvSpPr>
        <p:spPr>
          <a:xfrm>
            <a:off x="6998728" y="2390214"/>
            <a:ext cx="2060172" cy="2820797"/>
          </a:xfrm>
          <a:prstGeom prst="rect">
            <a:avLst/>
          </a:prstGeom>
          <a:solidFill>
            <a:schemeClr val="lt1"/>
          </a:solidFill>
          <a:ln w="19050" cap="flat" cmpd="sng">
            <a:solidFill>
              <a:srgbClr val="38761D"/>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200"/>
              <a:buFont typeface="Arial"/>
              <a:buNone/>
            </a:pPr>
            <a:r>
              <a:rPr lang="en-US" sz="1200" b="1" dirty="0">
                <a:solidFill>
                  <a:schemeClr val="accent1">
                    <a:lumMod val="75000"/>
                  </a:schemeClr>
                </a:solidFill>
              </a:rPr>
              <a:t>Expressive arts and design</a:t>
            </a:r>
            <a:endParaRPr dirty="0">
              <a:solidFill>
                <a:schemeClr val="accent1">
                  <a:lumMod val="75000"/>
                </a:schemeClr>
              </a:solidFill>
            </a:endParaRPr>
          </a:p>
          <a:p>
            <a:pPr>
              <a:buSzPts val="1100"/>
            </a:pPr>
            <a:r>
              <a:rPr lang="en-US" sz="1100" dirty="0">
                <a:latin typeface="Century Gothic" panose="020B0502020202020204" pitchFamily="34" charset="0"/>
                <a:cs typeface="Calibri" panose="020F0502020204030204" pitchFamily="34" charset="0"/>
              </a:rPr>
              <a:t>We will be exploring at primary and secondary </a:t>
            </a:r>
            <a:r>
              <a:rPr lang="en-US" sz="1100" dirty="0" err="1">
                <a:latin typeface="Century Gothic" panose="020B0502020202020204" pitchFamily="34" charset="0"/>
                <a:cs typeface="Calibri" panose="020F0502020204030204" pitchFamily="34" charset="0"/>
              </a:rPr>
              <a:t>colours,mixing</a:t>
            </a:r>
            <a:r>
              <a:rPr lang="en-US" sz="1100" dirty="0">
                <a:latin typeface="Century Gothic" panose="020B0502020202020204" pitchFamily="34" charset="0"/>
                <a:cs typeface="Calibri" panose="020F0502020204030204" pitchFamily="34" charset="0"/>
              </a:rPr>
              <a:t> </a:t>
            </a:r>
            <a:r>
              <a:rPr lang="en-US" sz="1100" dirty="0" err="1">
                <a:latin typeface="Century Gothic" panose="020B0502020202020204" pitchFamily="34" charset="0"/>
                <a:cs typeface="Calibri" panose="020F0502020204030204" pitchFamily="34" charset="0"/>
              </a:rPr>
              <a:t>colours</a:t>
            </a:r>
            <a:r>
              <a:rPr lang="en-US" sz="1100" dirty="0">
                <a:latin typeface="Century Gothic" panose="020B0502020202020204" pitchFamily="34" charset="0"/>
                <a:cs typeface="Calibri" panose="020F0502020204030204" pitchFamily="34" charset="0"/>
              </a:rPr>
              <a:t> and making paintings using tones of blue and red. We will talk about the work of Kandinsky, Mondrian and Picasso’s blue and rose periods. We will paint self portraits using shades of one </a:t>
            </a:r>
            <a:r>
              <a:rPr lang="en-US" sz="1100" dirty="0" err="1">
                <a:latin typeface="Century Gothic" panose="020B0502020202020204" pitchFamily="34" charset="0"/>
                <a:cs typeface="Calibri" panose="020F0502020204030204" pitchFamily="34" charset="0"/>
              </a:rPr>
              <a:t>colour</a:t>
            </a:r>
            <a:r>
              <a:rPr lang="en-US" sz="1100" dirty="0">
                <a:latin typeface="Century Gothic" panose="020B0502020202020204" pitchFamily="34" charset="0"/>
                <a:cs typeface="Calibri" panose="020F0502020204030204" pitchFamily="34" charset="0"/>
              </a:rPr>
              <a:t> and we will make Ships biscuits as part of our Design Technology topic. </a:t>
            </a:r>
            <a:endParaRPr sz="1100" dirty="0">
              <a:latin typeface="Century Gothic" panose="020B0502020202020204" pitchFamily="34" charset="0"/>
            </a:endParaRPr>
          </a:p>
        </p:txBody>
      </p:sp>
      <p:sp>
        <p:nvSpPr>
          <p:cNvPr id="58" name="Google Shape;58;p1"/>
          <p:cNvSpPr/>
          <p:nvPr/>
        </p:nvSpPr>
        <p:spPr>
          <a:xfrm>
            <a:off x="3011669" y="129750"/>
            <a:ext cx="2649894" cy="1504228"/>
          </a:xfrm>
          <a:prstGeom prst="rect">
            <a:avLst/>
          </a:prstGeom>
          <a:solidFill>
            <a:schemeClr val="lt1"/>
          </a:solidFill>
          <a:ln w="19050" cap="flat" cmpd="sng">
            <a:solidFill>
              <a:srgbClr val="38761D"/>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200"/>
              <a:buFont typeface="Arial"/>
              <a:buNone/>
            </a:pPr>
            <a:r>
              <a:rPr lang="en-US" sz="1200" b="1" dirty="0">
                <a:solidFill>
                  <a:schemeClr val="accent1">
                    <a:lumMod val="75000"/>
                  </a:schemeClr>
                </a:solidFill>
              </a:rPr>
              <a:t>Personal and social development</a:t>
            </a:r>
            <a:endParaRPr dirty="0">
              <a:solidFill>
                <a:schemeClr val="accent1">
                  <a:lumMod val="75000"/>
                </a:schemeClr>
              </a:solidFill>
            </a:endParaRPr>
          </a:p>
          <a:p>
            <a:pPr marR="3175">
              <a:lnSpc>
                <a:spcPct val="99000"/>
              </a:lnSpc>
              <a:spcAft>
                <a:spcPts val="10"/>
              </a:spcAft>
            </a:pPr>
            <a:r>
              <a:rPr lang="en-US" sz="1100" dirty="0">
                <a:latin typeface="Century Gothic" panose="020B0502020202020204" pitchFamily="34" charset="0"/>
                <a:cs typeface="Calibri" panose="020F0502020204030204" pitchFamily="34" charset="0"/>
              </a:rPr>
              <a:t>Our inquiry will be focused on ‘Living in the wider world’.  Belonging to a community – our school, our village, Cornwall and important people in our community. </a:t>
            </a:r>
            <a:endParaRPr lang="en-GB" sz="1100" dirty="0">
              <a:latin typeface="Calibri" panose="020F0502020204030204" pitchFamily="34" charset="0"/>
              <a:ea typeface="Calibri" panose="020F0502020204030204" pitchFamily="34" charset="0"/>
            </a:endParaRPr>
          </a:p>
        </p:txBody>
      </p:sp>
      <p:sp>
        <p:nvSpPr>
          <p:cNvPr id="59" name="Google Shape;59;p1"/>
          <p:cNvSpPr/>
          <p:nvPr/>
        </p:nvSpPr>
        <p:spPr>
          <a:xfrm>
            <a:off x="5779295" y="86392"/>
            <a:ext cx="3246972" cy="2300270"/>
          </a:xfrm>
          <a:prstGeom prst="rect">
            <a:avLst/>
          </a:prstGeom>
          <a:solidFill>
            <a:schemeClr val="lt1"/>
          </a:solidFill>
          <a:ln w="19050" cap="flat" cmpd="sng">
            <a:solidFill>
              <a:srgbClr val="38761D"/>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200"/>
              <a:buFont typeface="Arial"/>
              <a:buNone/>
            </a:pPr>
            <a:r>
              <a:rPr lang="en-US" sz="1200" b="1" dirty="0">
                <a:solidFill>
                  <a:schemeClr val="accent1">
                    <a:lumMod val="75000"/>
                  </a:schemeClr>
                </a:solidFill>
              </a:rPr>
              <a:t>Physical development</a:t>
            </a:r>
            <a:endParaRPr sz="1200" b="1" i="0" u="none" strike="noStrike" cap="none" dirty="0">
              <a:solidFill>
                <a:schemeClr val="accent1">
                  <a:lumMod val="75000"/>
                </a:schemeClr>
              </a:solidFill>
              <a:latin typeface="Arial"/>
              <a:ea typeface="Arial"/>
              <a:cs typeface="Arial"/>
              <a:sym typeface="Arial"/>
            </a:endParaRPr>
          </a:p>
          <a:p>
            <a:r>
              <a:rPr lang="en-US" sz="1100" dirty="0">
                <a:solidFill>
                  <a:schemeClr val="tx1"/>
                </a:solidFill>
                <a:latin typeface="Century Gothic" panose="020B0502020202020204" pitchFamily="34" charset="0"/>
                <a:cs typeface="Calibri" panose="020F0502020204030204" pitchFamily="34" charset="0"/>
              </a:rPr>
              <a:t>We will</a:t>
            </a:r>
            <a:r>
              <a:rPr lang="en-US" sz="1100" b="0" i="0" u="none" strike="noStrike" cap="none" dirty="0">
                <a:solidFill>
                  <a:schemeClr val="tx1"/>
                </a:solidFill>
                <a:latin typeface="Century Gothic" panose="020B0502020202020204" pitchFamily="34" charset="0"/>
                <a:cs typeface="Calibri" panose="020F0502020204030204" pitchFamily="34" charset="0"/>
                <a:sym typeface="Arial"/>
              </a:rPr>
              <a:t> refine fundamental movement skills, develop strength, balance, agility and co-ordination and develop fine motor skills, using a range of tools competently and safely, combining movements, developing skills focusing on dance and rugby.</a:t>
            </a:r>
            <a:endParaRPr lang="en-US" sz="1100" u="sng" dirty="0">
              <a:solidFill>
                <a:schemeClr val="tx1"/>
              </a:solidFill>
              <a:latin typeface="Century Gothic" panose="020B0502020202020204" pitchFamily="34" charset="0"/>
              <a:cs typeface="Calibri" panose="020F0502020204030204" pitchFamily="34" charset="0"/>
            </a:endParaRPr>
          </a:p>
          <a:p>
            <a:r>
              <a:rPr lang="en-US" sz="1100" u="sng" dirty="0">
                <a:latin typeface="Century Gothic" panose="020B0502020202020204" pitchFamily="34" charset="0"/>
                <a:cs typeface="Calibri" panose="020F0502020204030204" pitchFamily="34" charset="0"/>
              </a:rPr>
              <a:t>Travelling</a:t>
            </a:r>
          </a:p>
          <a:p>
            <a:r>
              <a:rPr lang="en-US" sz="1100" dirty="0">
                <a:latin typeface="Century Gothic" panose="020B0502020202020204" pitchFamily="34" charset="0"/>
                <a:cs typeface="Calibri" panose="020F0502020204030204" pitchFamily="34" charset="0"/>
              </a:rPr>
              <a:t>We will explore the different ways in which we can travel, using transport, on foot, using body movements.</a:t>
            </a:r>
          </a:p>
          <a:p>
            <a:r>
              <a:rPr lang="en-US" sz="1100" dirty="0">
                <a:latin typeface="Century Gothic" panose="020B0502020202020204" pitchFamily="34" charset="0"/>
                <a:cs typeface="Calibri" panose="020F0502020204030204" pitchFamily="34" charset="0"/>
              </a:rPr>
              <a:t>We will  find where we are going to by using a map. </a:t>
            </a:r>
          </a:p>
        </p:txBody>
      </p:sp>
      <p:sp>
        <p:nvSpPr>
          <p:cNvPr id="60" name="Google Shape;60;p1"/>
          <p:cNvSpPr/>
          <p:nvPr/>
        </p:nvSpPr>
        <p:spPr>
          <a:xfrm>
            <a:off x="68796" y="2571750"/>
            <a:ext cx="2270649" cy="2485358"/>
          </a:xfrm>
          <a:prstGeom prst="rect">
            <a:avLst/>
          </a:prstGeom>
          <a:solidFill>
            <a:schemeClr val="lt1"/>
          </a:solidFill>
          <a:ln w="19050" cap="flat" cmpd="sng">
            <a:solidFill>
              <a:srgbClr val="38761D"/>
            </a:solidFill>
            <a:prstDash val="solid"/>
            <a:round/>
            <a:headEnd type="none" w="sm" len="sm"/>
            <a:tailEnd type="none" w="sm" len="sm"/>
          </a:ln>
        </p:spPr>
        <p:txBody>
          <a:bodyPr spcFirstLastPara="1" wrap="square" lIns="91425" tIns="91425" rIns="91425" bIns="91425" anchor="ctr" anchorCtr="0">
            <a:noAutofit/>
          </a:bodyPr>
          <a:lstStyle/>
          <a:p>
            <a:r>
              <a:rPr lang="en-US" sz="1200" b="1" dirty="0">
                <a:solidFill>
                  <a:schemeClr val="accent1">
                    <a:lumMod val="75000"/>
                  </a:schemeClr>
                </a:solidFill>
              </a:rPr>
              <a:t>Literacy</a:t>
            </a:r>
            <a:r>
              <a:rPr lang="en-US" sz="1200" b="1" dirty="0">
                <a:solidFill>
                  <a:srgbClr val="CC0000"/>
                </a:solidFill>
              </a:rPr>
              <a:t> </a:t>
            </a:r>
          </a:p>
          <a:p>
            <a:r>
              <a:rPr lang="en-US" sz="1050" dirty="0">
                <a:solidFill>
                  <a:schemeClr val="dk1"/>
                </a:solidFill>
                <a:latin typeface="Century Gothic" panose="020B0502020202020204" pitchFamily="34" charset="0"/>
              </a:rPr>
              <a:t>We will continue to make our own books and begin to write labels and captions building up to a writing a sentence. We will discuss how to be a mighty explorer and write a postcard about polar bear’s journey.</a:t>
            </a:r>
          </a:p>
          <a:p>
            <a:r>
              <a:rPr lang="en-US" sz="1050" dirty="0">
                <a:solidFill>
                  <a:schemeClr val="dk1"/>
                </a:solidFill>
                <a:latin typeface="Century Gothic" panose="020B0502020202020204" pitchFamily="34" charset="0"/>
              </a:rPr>
              <a:t>We will continue with daily Phonics, recapping on set 1 sounds leading on to set 2.  </a:t>
            </a:r>
          </a:p>
          <a:p>
            <a:r>
              <a:rPr lang="en-US" sz="1050" dirty="0">
                <a:solidFill>
                  <a:schemeClr val="dk1"/>
                </a:solidFill>
                <a:latin typeface="Century Gothic" panose="020B0502020202020204" pitchFamily="34" charset="0"/>
              </a:rPr>
              <a:t>We will practice letter formation and continue to read words using Fred Fingers. </a:t>
            </a:r>
          </a:p>
        </p:txBody>
      </p:sp>
      <p:sp>
        <p:nvSpPr>
          <p:cNvPr id="61" name="Google Shape;61;p1"/>
          <p:cNvSpPr/>
          <p:nvPr/>
        </p:nvSpPr>
        <p:spPr>
          <a:xfrm>
            <a:off x="2403701" y="2616079"/>
            <a:ext cx="2270649" cy="2485076"/>
          </a:xfrm>
          <a:prstGeom prst="rect">
            <a:avLst/>
          </a:prstGeom>
          <a:solidFill>
            <a:schemeClr val="lt1"/>
          </a:solidFill>
          <a:ln w="19050" cap="flat" cmpd="sng">
            <a:solidFill>
              <a:srgbClr val="38761D"/>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200"/>
              <a:buFont typeface="Arial"/>
              <a:buNone/>
            </a:pPr>
            <a:r>
              <a:rPr lang="en-US" sz="1200" b="1" dirty="0" err="1">
                <a:solidFill>
                  <a:schemeClr val="accent1">
                    <a:lumMod val="75000"/>
                  </a:schemeClr>
                </a:solidFill>
              </a:rPr>
              <a:t>Maths</a:t>
            </a:r>
            <a:endParaRPr lang="en-US" dirty="0">
              <a:solidFill>
                <a:schemeClr val="accent1">
                  <a:lumMod val="75000"/>
                </a:schemeClr>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prstClr val="black"/>
                </a:solidFill>
                <a:effectLst/>
                <a:uLnTx/>
                <a:uFillTx/>
                <a:latin typeface="Century Gothic" panose="020B0502020202020204" pitchFamily="34" charset="0"/>
                <a:ea typeface="+mn-ea"/>
                <a:cs typeface="Calibri" panose="020F0502020204030204" pitchFamily="34" charset="0"/>
              </a:rPr>
              <a:t>We will be representing, comparing and composing the numbers 4 and 5 and 6, 7 and 8 and also introduce zero.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1200" dirty="0">
                <a:solidFill>
                  <a:prstClr val="black"/>
                </a:solidFill>
                <a:latin typeface="Century Gothic" panose="020B0502020202020204" pitchFamily="34" charset="0"/>
                <a:ea typeface="+mn-ea"/>
                <a:cs typeface="Calibri" panose="020F0502020204030204" pitchFamily="34" charset="0"/>
              </a:rPr>
              <a:t>We will be making pairs, combining 2 groups of numbers.   </a:t>
            </a:r>
            <a:endParaRPr kumimoji="0" lang="en-US" sz="1100" b="0" i="0" u="none" strike="noStrike" kern="1200" cap="none" spc="0" normalizeH="0" baseline="0" noProof="0" dirty="0">
              <a:ln>
                <a:noFill/>
              </a:ln>
              <a:solidFill>
                <a:prstClr val="black"/>
              </a:solidFill>
              <a:effectLst/>
              <a:uLnTx/>
              <a:uFillTx/>
              <a:latin typeface="Century Gothic" panose="020B0502020202020204" pitchFamily="34" charset="0"/>
              <a:ea typeface="+mn-ea"/>
              <a:cs typeface="Calibri" panose="020F050202020403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prstClr val="black"/>
                </a:solidFill>
                <a:effectLst/>
                <a:uLnTx/>
                <a:uFillTx/>
                <a:latin typeface="Century Gothic" panose="020B0502020202020204" pitchFamily="34" charset="0"/>
                <a:ea typeface="+mn-ea"/>
                <a:cs typeface="Calibri" panose="020F0502020204030204" pitchFamily="34" charset="0"/>
              </a:rPr>
              <a:t>We will explore the language of </a:t>
            </a:r>
            <a:r>
              <a:rPr lang="en-US" sz="1100" kern="1200" dirty="0">
                <a:solidFill>
                  <a:prstClr val="black"/>
                </a:solidFill>
                <a:latin typeface="Century Gothic" panose="020B0502020202020204" pitchFamily="34" charset="0"/>
                <a:ea typeface="+mn-ea"/>
                <a:cs typeface="Calibri" panose="020F0502020204030204" pitchFamily="34" charset="0"/>
              </a:rPr>
              <a:t>associated with mass and capacity </a:t>
            </a:r>
            <a:r>
              <a:rPr kumimoji="0" lang="en-US" sz="1100" b="0" i="0" u="none" strike="noStrike" kern="1200" cap="none" spc="0" normalizeH="0" baseline="0" noProof="0" dirty="0">
                <a:ln>
                  <a:noFill/>
                </a:ln>
                <a:solidFill>
                  <a:prstClr val="black"/>
                </a:solidFill>
                <a:effectLst/>
                <a:uLnTx/>
                <a:uFillTx/>
                <a:latin typeface="Century Gothic" panose="020B0502020202020204" pitchFamily="34" charset="0"/>
                <a:ea typeface="+mn-ea"/>
                <a:cs typeface="Calibri" panose="020F0502020204030204" pitchFamily="34" charset="0"/>
              </a:rPr>
              <a:t>and we will investigate the mathematical language associated with length and height</a:t>
            </a:r>
            <a:r>
              <a:rPr lang="en-US" sz="1100" kern="1200" dirty="0">
                <a:solidFill>
                  <a:prstClr val="black"/>
                </a:solidFill>
                <a:latin typeface="Century Gothic" panose="020B0502020202020204" pitchFamily="34" charset="0"/>
                <a:ea typeface="+mn-ea"/>
                <a:cs typeface="Calibri" panose="020F0502020204030204" pitchFamily="34" charset="0"/>
              </a:rPr>
              <a:t>. </a:t>
            </a:r>
            <a:r>
              <a:rPr kumimoji="0" lang="en-US" sz="1100" b="0" i="0" u="none" strike="noStrike" kern="1200" cap="none" spc="0" normalizeH="0" baseline="0" noProof="0" dirty="0">
                <a:ln>
                  <a:noFill/>
                </a:ln>
                <a:solidFill>
                  <a:prstClr val="black"/>
                </a:solidFill>
                <a:effectLst/>
                <a:uLnTx/>
                <a:uFillTx/>
                <a:latin typeface="Century Gothic" panose="020B0502020202020204" pitchFamily="34" charset="0"/>
                <a:ea typeface="+mn-ea"/>
                <a:cs typeface="Calibri" panose="020F0502020204030204" pitchFamily="34" charset="0"/>
              </a:rPr>
              <a:t> </a:t>
            </a:r>
            <a:endParaRPr lang="en-US" sz="1100" b="0" i="0" u="none" strike="noStrike" cap="none" dirty="0">
              <a:solidFill>
                <a:srgbClr val="000000"/>
              </a:solidFill>
              <a:latin typeface="Arial"/>
              <a:ea typeface="Arial"/>
              <a:cs typeface="Arial"/>
              <a:sym typeface="Arial"/>
            </a:endParaRPr>
          </a:p>
        </p:txBody>
      </p:sp>
      <p:sp>
        <p:nvSpPr>
          <p:cNvPr id="57" name="Google Shape;57;p1"/>
          <p:cNvSpPr/>
          <p:nvPr/>
        </p:nvSpPr>
        <p:spPr>
          <a:xfrm>
            <a:off x="3144891" y="1748504"/>
            <a:ext cx="2357576" cy="731394"/>
          </a:xfrm>
          <a:prstGeom prst="rect">
            <a:avLst/>
          </a:prstGeom>
          <a:solidFill>
            <a:schemeClr val="lt1"/>
          </a:solidFill>
          <a:ln w="38100" cap="flat" cmpd="sng">
            <a:solidFill>
              <a:srgbClr val="38761D"/>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1400"/>
              <a:buFont typeface="Arial"/>
              <a:buNone/>
            </a:pPr>
            <a:r>
              <a:rPr lang="en-US" sz="1600" b="1" dirty="0">
                <a:solidFill>
                  <a:schemeClr val="accent1">
                    <a:lumMod val="75000"/>
                  </a:schemeClr>
                </a:solidFill>
                <a:latin typeface="Century Gothic" panose="020B0502020202020204" pitchFamily="34" charset="0"/>
                <a:ea typeface="Comic Sans MS"/>
                <a:cs typeface="Comic Sans MS"/>
                <a:sym typeface="Comic Sans MS"/>
              </a:rPr>
              <a:t>Explorers: Poles apart!</a:t>
            </a:r>
          </a:p>
          <a:p>
            <a:pPr marL="0" marR="0" lvl="0" indent="0" algn="ctr" rtl="0">
              <a:lnSpc>
                <a:spcPct val="100000"/>
              </a:lnSpc>
              <a:spcBef>
                <a:spcPts val="0"/>
              </a:spcBef>
              <a:spcAft>
                <a:spcPts val="0"/>
              </a:spcAft>
              <a:buClr>
                <a:srgbClr val="000000"/>
              </a:buClr>
              <a:buSzPts val="1400"/>
              <a:buFont typeface="Arial"/>
              <a:buNone/>
            </a:pPr>
            <a:r>
              <a:rPr lang="en-US" b="1" dirty="0">
                <a:solidFill>
                  <a:schemeClr val="accent1">
                    <a:lumMod val="75000"/>
                  </a:schemeClr>
                </a:solidFill>
                <a:latin typeface="Century Gothic" panose="020B0502020202020204" pitchFamily="34" charset="0"/>
                <a:ea typeface="Comic Sans MS"/>
                <a:cs typeface="Comic Sans MS"/>
                <a:sym typeface="Comic Sans MS"/>
              </a:rPr>
              <a:t>Early Years</a:t>
            </a:r>
            <a:r>
              <a:rPr lang="en-US" sz="1400" b="0" i="0" u="none" strike="noStrike" cap="none" dirty="0">
                <a:solidFill>
                  <a:schemeClr val="accent1">
                    <a:lumMod val="75000"/>
                  </a:schemeClr>
                </a:solidFill>
                <a:latin typeface="Century Gothic" panose="020B0502020202020204" pitchFamily="34" charset="0"/>
                <a:sym typeface="Arial"/>
              </a:rPr>
              <a:t> </a:t>
            </a:r>
            <a:endParaRPr sz="1400" b="0" i="0" u="none" strike="noStrike" cap="none" dirty="0">
              <a:solidFill>
                <a:schemeClr val="accent1">
                  <a:lumMod val="75000"/>
                </a:schemeClr>
              </a:solidFill>
              <a:latin typeface="Century Gothic" panose="020B0502020202020204" pitchFamily="34" charset="0"/>
              <a:sym typeface="Arial"/>
            </a:endParaRPr>
          </a:p>
        </p:txBody>
      </p:sp>
    </p:spTree>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92B58CB86963BF45ACB49E60A444DA84" ma:contentTypeVersion="10" ma:contentTypeDescription="Create a new document." ma:contentTypeScope="" ma:versionID="3d04d350650c5d3f6cc4c923a51eee0f">
  <xsd:schema xmlns:xsd="http://www.w3.org/2001/XMLSchema" xmlns:xs="http://www.w3.org/2001/XMLSchema" xmlns:p="http://schemas.microsoft.com/office/2006/metadata/properties" xmlns:ns2="02554ba8-ad00-4710-8db7-9c07da708a90" xmlns:ns3="c3750d7c-52d2-4e35-aa1c-1eee1d2cb046" targetNamespace="http://schemas.microsoft.com/office/2006/metadata/properties" ma:root="true" ma:fieldsID="8bdeb14eedaf626be6175cb2141c44f1" ns2:_="" ns3:_="">
    <xsd:import namespace="02554ba8-ad00-4710-8db7-9c07da708a90"/>
    <xsd:import namespace="c3750d7c-52d2-4e35-aa1c-1eee1d2cb046"/>
    <xsd:element name="properties">
      <xsd:complexType>
        <xsd:sequence>
          <xsd:element name="documentManagement">
            <xsd:complexType>
              <xsd:all>
                <xsd:element ref="ns2:MediaServiceMetadata" minOccurs="0"/>
                <xsd:element ref="ns2:MediaServiceFastMetadata"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2554ba8-ad00-4710-8db7-9c07da708a9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1" nillable="true" ma:taxonomy="true" ma:internalName="lcf76f155ced4ddcb4097134ff3c332f" ma:taxonomyFieldName="MediaServiceImageTags" ma:displayName="Image Tags" ma:readOnly="false" ma:fieldId="{5cf76f15-5ced-4ddc-b409-7134ff3c332f}" ma:taxonomyMulti="true" ma:sspId="c08094b6-c376-40f7-8aa8-abcd29f2cf19" ma:termSetId="09814cd3-568e-fe90-9814-8d621ff8fb84" ma:anchorId="fba54fb3-c3e1-fe81-a776-ca4b69148c4d" ma:open="true" ma:isKeyword="false">
      <xsd:complexType>
        <xsd:sequence>
          <xsd:element ref="pc:Terms" minOccurs="0" maxOccurs="1"/>
        </xsd:sequence>
      </xsd:complex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c3750d7c-52d2-4e35-aa1c-1eee1d2cb046" elementFormDefault="qualified">
    <xsd:import namespace="http://schemas.microsoft.com/office/2006/documentManagement/types"/>
    <xsd:import namespace="http://schemas.microsoft.com/office/infopath/2007/PartnerControls"/>
    <xsd:element name="TaxCatchAll" ma:index="12" nillable="true" ma:displayName="Taxonomy Catch All Column" ma:hidden="true" ma:list="{042a4ba4-5db3-4afb-8dce-f6f028227a0d}" ma:internalName="TaxCatchAll" ma:showField="CatchAllData" ma:web="c3750d7c-52d2-4e35-aa1c-1eee1d2cb046">
      <xsd:complexType>
        <xsd:complexContent>
          <xsd:extension base="dms:MultiChoiceLookup">
            <xsd:sequence>
              <xsd:element name="Value" type="dms:Lookup" maxOccurs="unbounded" minOccurs="0" nillable="true"/>
            </xsd:sequence>
          </xsd:extension>
        </xsd:complexContent>
      </xsd:complexType>
    </xsd:element>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TaxCatchAll xmlns="c3750d7c-52d2-4e35-aa1c-1eee1d2cb046" xsi:nil="true"/>
    <lcf76f155ced4ddcb4097134ff3c332f xmlns="02554ba8-ad00-4710-8db7-9c07da708a90">
      <Terms xmlns="http://schemas.microsoft.com/office/infopath/2007/PartnerControls"/>
    </lcf76f155ced4ddcb4097134ff3c332f>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A2EE4AF2-ADEF-4BBB-BF3C-7B2082D31DF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2554ba8-ad00-4710-8db7-9c07da708a90"/>
    <ds:schemaRef ds:uri="c3750d7c-52d2-4e35-aa1c-1eee1d2cb04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77903A29-E724-48F8-A5C7-7D915DC8FD99}">
  <ds:schemaRefs>
    <ds:schemaRef ds:uri="http://purl.org/dc/dcmitype/"/>
    <ds:schemaRef ds:uri="http://schemas.microsoft.com/office/2006/documentManagement/types"/>
    <ds:schemaRef ds:uri="http://www.w3.org/XML/1998/namespace"/>
    <ds:schemaRef ds:uri="http://schemas.openxmlformats.org/package/2006/metadata/core-properties"/>
    <ds:schemaRef ds:uri="http://schemas.microsoft.com/office/2006/metadata/properties"/>
    <ds:schemaRef ds:uri="02554ba8-ad00-4710-8db7-9c07da708a90"/>
    <ds:schemaRef ds:uri="http://purl.org/dc/elements/1.1/"/>
    <ds:schemaRef ds:uri="http://purl.org/dc/terms/"/>
    <ds:schemaRef ds:uri="http://schemas.microsoft.com/office/infopath/2007/PartnerControls"/>
    <ds:schemaRef ds:uri="c3750d7c-52d2-4e35-aa1c-1eee1d2cb046"/>
  </ds:schemaRefs>
</ds:datastoreItem>
</file>

<file path=customXml/itemProps3.xml><?xml version="1.0" encoding="utf-8"?>
<ds:datastoreItem xmlns:ds="http://schemas.openxmlformats.org/officeDocument/2006/customXml" ds:itemID="{A6C1637C-2328-4DA9-BB55-7035053D5127}">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469</TotalTime>
  <Words>476</Words>
  <Application>Microsoft Office PowerPoint</Application>
  <PresentationFormat>On-screen Show (16:9)</PresentationFormat>
  <Paragraphs>26</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Century Gothic</vt:lpstr>
      <vt:lpstr>Simple Light</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Jan Burns</dc:creator>
  <cp:lastModifiedBy>Jan Burns</cp:lastModifiedBy>
  <cp:revision>27</cp:revision>
  <dcterms:modified xsi:type="dcterms:W3CDTF">2022-12-29T20:10:59Z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0x01010092B58CB86963BF45ACB49E60A444DA84</vt:lpwstr>
  </property>
</Properties>
</file>