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8A476-456D-458E-995E-277E4C42F06B}" v="2" dt="2023-03-27T09:04:38.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12/04/2023</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12/04/2023</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E933FB-9C71-77CF-1362-39D4A8748ACD}"/>
              </a:ext>
            </a:extLst>
          </p:cNvPr>
          <p:cNvPicPr>
            <a:picLocks noChangeAspect="1"/>
          </p:cNvPicPr>
          <p:nvPr/>
        </p:nvPicPr>
        <p:blipFill rotWithShape="1">
          <a:blip r:embed="rId2">
            <a:alphaModFix amt="67000"/>
          </a:blip>
          <a:srcRect t="8750"/>
          <a:stretch/>
        </p:blipFill>
        <p:spPr>
          <a:xfrm>
            <a:off x="0" y="0"/>
            <a:ext cx="12192000" cy="6857999"/>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337970" y="3874878"/>
            <a:ext cx="2963524" cy="2677656"/>
          </a:xfrm>
          <a:prstGeom prst="rect">
            <a:avLst/>
          </a:prstGeom>
          <a:solidFill>
            <a:schemeClr val="bg1"/>
          </a:solidFill>
          <a:ln>
            <a:solidFill>
              <a:schemeClr val="tx1"/>
            </a:solidFill>
          </a:ln>
        </p:spPr>
        <p:txBody>
          <a:bodyPr wrap="square" rtlCol="0">
            <a:spAutoFit/>
          </a:bodyPr>
          <a:lstStyle/>
          <a:p>
            <a:r>
              <a:rPr lang="en-US" sz="1400" b="1" dirty="0"/>
              <a:t>English</a:t>
            </a:r>
          </a:p>
          <a:p>
            <a:endParaRPr lang="en-US" sz="1400" b="1" dirty="0"/>
          </a:p>
          <a:p>
            <a:r>
              <a:rPr lang="en-US" sz="1400" u="sng" dirty="0"/>
              <a:t>Explanation</a:t>
            </a:r>
            <a:endParaRPr lang="en-GB" sz="1400" u="sng" dirty="0"/>
          </a:p>
          <a:p>
            <a:r>
              <a:rPr lang="en-GB" sz="1400" dirty="0"/>
              <a:t>We will be studying and writing explanation texts, outlining how and why the fire spread.</a:t>
            </a:r>
          </a:p>
          <a:p>
            <a:endParaRPr lang="en-GB" sz="1400" dirty="0"/>
          </a:p>
          <a:p>
            <a:r>
              <a:rPr lang="en-GB" sz="1400" u="sng" dirty="0"/>
              <a:t>Diary recount</a:t>
            </a:r>
          </a:p>
          <a:p>
            <a:r>
              <a:rPr lang="en-GB" sz="1400" dirty="0"/>
              <a:t>We will be writing recounts in the form of a diary, taking inspiration from Samuel Pepys and writing diaries from when the fire was taking place.</a:t>
            </a:r>
          </a:p>
        </p:txBody>
      </p:sp>
      <p:sp>
        <p:nvSpPr>
          <p:cNvPr id="6" name="TextBox 5">
            <a:extLst>
              <a:ext uri="{FF2B5EF4-FFF2-40B4-BE49-F238E27FC236}">
                <a16:creationId xmlns:a16="http://schemas.microsoft.com/office/drawing/2014/main" id="{F6335929-E68B-2855-9F6C-D4C018471A8F}"/>
              </a:ext>
            </a:extLst>
          </p:cNvPr>
          <p:cNvSpPr txBox="1"/>
          <p:nvPr/>
        </p:nvSpPr>
        <p:spPr>
          <a:xfrm>
            <a:off x="8975953" y="4077984"/>
            <a:ext cx="2786231" cy="2246769"/>
          </a:xfrm>
          <a:prstGeom prst="rect">
            <a:avLst/>
          </a:prstGeom>
          <a:solidFill>
            <a:schemeClr val="bg1"/>
          </a:solidFill>
          <a:ln>
            <a:solidFill>
              <a:schemeClr val="tx1"/>
            </a:solidFill>
          </a:ln>
        </p:spPr>
        <p:txBody>
          <a:bodyPr wrap="square" rtlCol="0">
            <a:spAutoFit/>
          </a:bodyPr>
          <a:lstStyle/>
          <a:p>
            <a:r>
              <a:rPr lang="en-US" sz="1400" b="1" dirty="0"/>
              <a:t>Inquiry</a:t>
            </a:r>
          </a:p>
          <a:p>
            <a:endParaRPr lang="en-US" sz="1400" b="1" dirty="0"/>
          </a:p>
          <a:p>
            <a:r>
              <a:rPr lang="en-US" sz="1400" dirty="0"/>
              <a:t>Our inquiry will be focused on documentation and historical event by understanding these concepts, learning about what happened, what caused the fire, why it was not put out, the infrastructure of London, Samuel Pepys, and what we learned from the event.</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415419" y="409575"/>
            <a:ext cx="2886075" cy="3108543"/>
          </a:xfrm>
          <a:prstGeom prst="rect">
            <a:avLst/>
          </a:prstGeom>
          <a:solidFill>
            <a:schemeClr val="bg1"/>
          </a:solidFill>
          <a:ln>
            <a:solidFill>
              <a:schemeClr val="tx1"/>
            </a:solidFill>
          </a:ln>
        </p:spPr>
        <p:txBody>
          <a:bodyPr wrap="square" rtlCol="0">
            <a:spAutoFit/>
          </a:bodyPr>
          <a:lstStyle/>
          <a:p>
            <a:r>
              <a:rPr lang="en-US" sz="1400" b="1" dirty="0"/>
              <a:t>Computing</a:t>
            </a:r>
          </a:p>
          <a:p>
            <a:endParaRPr lang="en-US" sz="1400" b="1" dirty="0"/>
          </a:p>
          <a:p>
            <a:r>
              <a:rPr lang="en-US" sz="1400" dirty="0"/>
              <a:t>We will be continuing to understand how to communicate our learning using Seesaw, using iPads to present and explain our learning.</a:t>
            </a:r>
          </a:p>
          <a:p>
            <a:endParaRPr lang="en-US" sz="1400" dirty="0"/>
          </a:p>
          <a:p>
            <a:r>
              <a:rPr lang="en-US" sz="1400" b="1" dirty="0"/>
              <a:t>DT and Art</a:t>
            </a:r>
          </a:p>
          <a:p>
            <a:endParaRPr lang="en-US" sz="1400" b="1" dirty="0"/>
          </a:p>
          <a:p>
            <a:r>
              <a:rPr lang="en-US" sz="1400" dirty="0"/>
              <a:t>We will be learning how to master practical skills, by creating collages of The Great Fire of London, as well as making tie dye t-shirts with fire colours and effects.</a:t>
            </a:r>
            <a:endParaRPr lang="en-GB" sz="1400" dirty="0"/>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3323987"/>
          </a:xfrm>
          <a:prstGeom prst="rect">
            <a:avLst/>
          </a:prstGeom>
          <a:solidFill>
            <a:schemeClr val="bg1"/>
          </a:solidFill>
          <a:ln>
            <a:solidFill>
              <a:schemeClr val="tx1"/>
            </a:solidFill>
          </a:ln>
        </p:spPr>
        <p:txBody>
          <a:bodyPr wrap="square" rtlCol="0">
            <a:spAutoFit/>
          </a:bodyPr>
          <a:lstStyle/>
          <a:p>
            <a:r>
              <a:rPr lang="en-US" sz="1400" b="1" dirty="0"/>
              <a:t>PE</a:t>
            </a:r>
          </a:p>
          <a:p>
            <a:endParaRPr lang="en-US" sz="1400" b="1" dirty="0"/>
          </a:p>
          <a:p>
            <a:r>
              <a:rPr lang="en-US" sz="1400" u="sng" dirty="0"/>
              <a:t>Basketball</a:t>
            </a:r>
          </a:p>
          <a:p>
            <a:r>
              <a:rPr lang="en-US" sz="1400" dirty="0"/>
              <a:t>We will be developing our skills in basketball this half term, learning the appropriate techniques for throwing, catching, passing, dribbling and shooting.</a:t>
            </a:r>
          </a:p>
          <a:p>
            <a:endParaRPr lang="en-US" sz="1400" dirty="0"/>
          </a:p>
          <a:p>
            <a:r>
              <a:rPr lang="en-US" sz="1400" u="sng" dirty="0"/>
              <a:t>Tennis</a:t>
            </a:r>
          </a:p>
          <a:p>
            <a:r>
              <a:rPr lang="en-US" sz="1400" dirty="0"/>
              <a:t>We will also be developing our skills in tennis this half term, focusing on holding a racket, hitting underarm and from the side, and footwork to position ourselves correctly.</a:t>
            </a:r>
          </a:p>
        </p:txBody>
      </p:sp>
      <p:sp>
        <p:nvSpPr>
          <p:cNvPr id="9" name="TextBox 8">
            <a:extLst>
              <a:ext uri="{FF2B5EF4-FFF2-40B4-BE49-F238E27FC236}">
                <a16:creationId xmlns:a16="http://schemas.microsoft.com/office/drawing/2014/main" id="{0E75C00F-B159-D1A3-BCF7-DD0475FE53AF}"/>
              </a:ext>
            </a:extLst>
          </p:cNvPr>
          <p:cNvSpPr txBox="1"/>
          <p:nvPr/>
        </p:nvSpPr>
        <p:spPr>
          <a:xfrm>
            <a:off x="4292201" y="2361486"/>
            <a:ext cx="3607593" cy="1477328"/>
          </a:xfrm>
          <a:prstGeom prst="rect">
            <a:avLst/>
          </a:prstGeom>
          <a:solidFill>
            <a:schemeClr val="bg1"/>
          </a:solidFill>
          <a:ln>
            <a:solidFill>
              <a:schemeClr val="tx1"/>
            </a:solidFill>
          </a:ln>
        </p:spPr>
        <p:txBody>
          <a:bodyPr wrap="square" rtlCol="0">
            <a:spAutoFit/>
          </a:bodyPr>
          <a:lstStyle/>
          <a:p>
            <a:pPr algn="ctr"/>
            <a:r>
              <a:rPr lang="en-US" dirty="0"/>
              <a:t>The Great Fire of London</a:t>
            </a:r>
          </a:p>
          <a:p>
            <a:pPr algn="ctr"/>
            <a:endParaRPr lang="en-US" dirty="0"/>
          </a:p>
          <a:p>
            <a:pPr algn="ctr"/>
            <a:r>
              <a:rPr lang="en-US" dirty="0"/>
              <a:t>Historical event and Documentation</a:t>
            </a:r>
          </a:p>
          <a:p>
            <a:pPr algn="ctr"/>
            <a:endParaRPr lang="en-US" dirty="0"/>
          </a:p>
          <a:p>
            <a:pPr algn="ctr"/>
            <a:r>
              <a:rPr lang="en-GB" dirty="0"/>
              <a:t>Documentation recounts the past</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228850" cy="1384995"/>
          </a:xfrm>
          <a:prstGeom prst="rect">
            <a:avLst/>
          </a:prstGeom>
          <a:solidFill>
            <a:schemeClr val="bg1"/>
          </a:solidFill>
          <a:ln>
            <a:solidFill>
              <a:schemeClr val="tx1"/>
            </a:solidFill>
          </a:ln>
        </p:spPr>
        <p:txBody>
          <a:bodyPr wrap="square" rtlCol="0">
            <a:spAutoFit/>
          </a:bodyPr>
          <a:lstStyle/>
          <a:p>
            <a:r>
              <a:rPr lang="en-US" sz="1400" b="1" dirty="0"/>
              <a:t>Maths</a:t>
            </a:r>
          </a:p>
          <a:p>
            <a:endParaRPr lang="en-US" sz="1400" b="1" dirty="0"/>
          </a:p>
          <a:p>
            <a:r>
              <a:rPr lang="en-US" sz="1400" dirty="0"/>
              <a:t>We will be refocusing on geometric reasoning and number sense this half term.</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266856" y="545870"/>
            <a:ext cx="2228850" cy="1384995"/>
          </a:xfrm>
          <a:prstGeom prst="rect">
            <a:avLst/>
          </a:prstGeom>
          <a:solidFill>
            <a:schemeClr val="bg1"/>
          </a:solidFill>
          <a:ln>
            <a:solidFill>
              <a:schemeClr val="tx1"/>
            </a:solidFill>
          </a:ln>
        </p:spPr>
        <p:txBody>
          <a:bodyPr wrap="square" rtlCol="0">
            <a:spAutoFit/>
          </a:bodyPr>
          <a:lstStyle/>
          <a:p>
            <a:r>
              <a:rPr lang="en-US" sz="1400" b="1" dirty="0"/>
              <a:t>PSHE/RSE</a:t>
            </a:r>
          </a:p>
          <a:p>
            <a:endParaRPr lang="en-US" sz="1400" b="1" dirty="0"/>
          </a:p>
          <a:p>
            <a:r>
              <a:rPr lang="en-US" sz="1400" dirty="0"/>
              <a:t>We will be learning about relationships this half term, focusing on families, friends, trust and safety.</a:t>
            </a:r>
            <a:endParaRPr lang="en-GB" sz="1400" dirty="0"/>
          </a:p>
        </p:txBody>
      </p:sp>
      <p:sp>
        <p:nvSpPr>
          <p:cNvPr id="13" name="TextBox 12">
            <a:extLst>
              <a:ext uri="{FF2B5EF4-FFF2-40B4-BE49-F238E27FC236}">
                <a16:creationId xmlns:a16="http://schemas.microsoft.com/office/drawing/2014/main" id="{A51C24F9-9CFC-E9B2-852A-535B2D39D571}"/>
              </a:ext>
            </a:extLst>
          </p:cNvPr>
          <p:cNvSpPr txBox="1"/>
          <p:nvPr/>
        </p:nvSpPr>
        <p:spPr>
          <a:xfrm>
            <a:off x="3490206" y="4086457"/>
            <a:ext cx="2586033" cy="2462213"/>
          </a:xfrm>
          <a:prstGeom prst="rect">
            <a:avLst/>
          </a:prstGeom>
          <a:solidFill>
            <a:schemeClr val="bg1"/>
          </a:solidFill>
          <a:ln>
            <a:solidFill>
              <a:schemeClr val="tx1"/>
            </a:solidFill>
          </a:ln>
        </p:spPr>
        <p:txBody>
          <a:bodyPr wrap="square" rtlCol="0">
            <a:spAutoFit/>
          </a:bodyPr>
          <a:lstStyle/>
          <a:p>
            <a:r>
              <a:rPr lang="en-US" sz="1400" b="1" dirty="0"/>
              <a:t>RE</a:t>
            </a:r>
          </a:p>
          <a:p>
            <a:endParaRPr lang="en-US" sz="1400" b="1" dirty="0"/>
          </a:p>
          <a:p>
            <a:r>
              <a:rPr lang="en-US" sz="1400" dirty="0"/>
              <a:t>RE will be focused on Judaism this half term, looking into who is Jewish and how Jews live.</a:t>
            </a:r>
          </a:p>
          <a:p>
            <a:endParaRPr lang="en-US" sz="1400" dirty="0"/>
          </a:p>
          <a:p>
            <a:r>
              <a:rPr lang="en-US" sz="1400" b="1" dirty="0"/>
              <a:t>Music</a:t>
            </a:r>
          </a:p>
          <a:p>
            <a:endParaRPr lang="en-US" sz="1400" b="1" dirty="0"/>
          </a:p>
          <a:p>
            <a:r>
              <a:rPr lang="en-GB" sz="1400" dirty="0"/>
              <a:t>We will be learning to transcribe and perform music, focusing on the song ‘London’s Burning’.</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419256" y="4077984"/>
            <a:ext cx="2268141" cy="2462213"/>
          </a:xfrm>
          <a:prstGeom prst="rect">
            <a:avLst/>
          </a:prstGeom>
          <a:solidFill>
            <a:schemeClr val="bg1"/>
          </a:solidFill>
          <a:ln>
            <a:solidFill>
              <a:schemeClr val="tx1"/>
            </a:solidFill>
          </a:ln>
        </p:spPr>
        <p:txBody>
          <a:bodyPr wrap="square" rtlCol="0">
            <a:spAutoFit/>
          </a:bodyPr>
          <a:lstStyle/>
          <a:p>
            <a:r>
              <a:rPr lang="en-US" sz="1400" b="1" dirty="0"/>
              <a:t>Science</a:t>
            </a:r>
          </a:p>
          <a:p>
            <a:endParaRPr lang="en-US" sz="1400" b="1" dirty="0"/>
          </a:p>
          <a:p>
            <a:r>
              <a:rPr lang="en-GB" sz="1400" dirty="0"/>
              <a:t>We will be investigating living things this half term, focusing specifically on habitats and food chains. We will focus on these by investigating how we know something is alive, as well as exploring and creating food chains.</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0" ma:contentTypeDescription="Create a new document." ma:contentTypeScope="" ma:versionID="3d04d350650c5d3f6cc4c923a51eee0f">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8bdeb14eedaf626be6175cb2141c44f1"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2a4ba4-5db3-4afb-8dce-f6f028227a0d}"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BE03A-35D7-4031-8D6D-0F5209E6C63A}">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customXml/itemProps2.xml><?xml version="1.0" encoding="utf-8"?>
<ds:datastoreItem xmlns:ds="http://schemas.openxmlformats.org/officeDocument/2006/customXml" ds:itemID="{E2928870-F9E7-4183-9FF3-33DC6646FD44}">
  <ds:schemaRefs>
    <ds:schemaRef ds:uri="http://schemas.microsoft.com/sharepoint/v3/contenttype/forms"/>
  </ds:schemaRefs>
</ds:datastoreItem>
</file>

<file path=customXml/itemProps3.xml><?xml version="1.0" encoding="utf-8"?>
<ds:datastoreItem xmlns:ds="http://schemas.openxmlformats.org/officeDocument/2006/customXml" ds:itemID="{BB841230-985F-436E-9CBF-1A02BE9A8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1380</TotalTime>
  <Words>354</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Jan Burns</cp:lastModifiedBy>
  <cp:revision>2</cp:revision>
  <dcterms:created xsi:type="dcterms:W3CDTF">2022-10-19T15:29:03Z</dcterms:created>
  <dcterms:modified xsi:type="dcterms:W3CDTF">2023-04-12T13:47:43Z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